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3.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6858000" cx="12192000"/>
  <p:notesSz cx="6858000" cy="9144000"/>
  <p:embeddedFontLst>
    <p:embeddedFont>
      <p:font typeface="Helvetica Neue"/>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880">
          <p15:clr>
            <a:srgbClr val="A4A3A4"/>
          </p15:clr>
        </p15:guide>
      </p15:notesGuideLst>
    </p:ext>
    <p:ext uri="http://customooxmlschemas.google.com/">
      <go:slidesCustomData xmlns:go="http://customooxmlschemas.google.com/" r:id="rId45" roundtripDataSignature="AMtx7mjoCTtBffFM2IYumguvvRUVhNz4I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6" name="Emily Teachou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88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HelveticaNeue-bold.fntdata"/><Relationship Id="rId41" Type="http://schemas.openxmlformats.org/officeDocument/2006/relationships/font" Target="fonts/HelveticaNeue-regular.fntdata"/><Relationship Id="rId44" Type="http://schemas.openxmlformats.org/officeDocument/2006/relationships/font" Target="fonts/HelveticaNeue-boldItalic.fntdata"/><Relationship Id="rId43" Type="http://schemas.openxmlformats.org/officeDocument/2006/relationships/font" Target="fonts/HelveticaNeue-italic.fntdata"/><Relationship Id="rId45" Type="http://customschemas.google.com/relationships/presentationmetadata" Target="meta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02T18:26:30.790">
    <p:pos x="903" y="872"/>
    <p:text>Captions needed / attribution needed</p:text>
    <p:extLst>
      <p:ext uri="{C676402C-5697-4E1C-873F-D02D1690AC5C}">
        <p15:threadingInfo timeZoneBias="0"/>
      </p:ext>
      <p:ext uri="http://customooxmlschemas.google.com/">
        <go:slidesCustomData xmlns:go="http://customooxmlschemas.google.com/" commentPostId="AAAAjUjHUC8"/>
      </p:ext>
    </p:extLs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2-11-02T18:27:57.738">
    <p:pos x="2939" y="1194"/>
    <p:text>Captions needed / attribution needed</p:text>
    <p:extLst>
      <p:ext uri="{C676402C-5697-4E1C-873F-D02D1690AC5C}">
        <p15:threadingInfo timeZoneBias="0"/>
      </p:ext>
      <p:ext uri="http://customooxmlschemas.google.com/">
        <go:slidesCustomData xmlns:go="http://customooxmlschemas.google.com/" commentPostId="AAAAg-wuiMU"/>
      </p:ext>
    </p:extLs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2-11-02T18:28:13.751">
    <p:pos x="1512" y="1089"/>
    <p:text>Captions needed / attribution needed</p:text>
    <p:extLst>
      <p:ext uri="{C676402C-5697-4E1C-873F-D02D1690AC5C}">
        <p15:threadingInfo timeZoneBias="0"/>
      </p:ext>
      <p:ext uri="http://customooxmlschemas.google.com/">
        <go:slidesCustomData xmlns:go="http://customooxmlschemas.google.com/" commentPostId="AAAAg-wuiMY"/>
      </p:ext>
    </p:extLs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2-11-02T18:28:55.395">
    <p:pos x="791" y="908"/>
    <p:text>Captions needed / attribution needed</p:text>
    <p:extLst>
      <p:ext uri="{C676402C-5697-4E1C-873F-D02D1690AC5C}">
        <p15:threadingInfo timeZoneBias="0"/>
      </p:ext>
      <p:ext uri="http://customooxmlschemas.google.com/">
        <go:slidesCustomData xmlns:go="http://customooxmlschemas.google.com/" commentPostId="AAAAg-wujiQ"/>
      </p:ext>
    </p:extLs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2-11-02T18:28:50.772">
    <p:pos x="958" y="908"/>
    <p:text>Captions needed / attribution needed</p:text>
    <p:extLst>
      <p:ext uri="{C676402C-5697-4E1C-873F-D02D1690AC5C}">
        <p15:threadingInfo timeZoneBias="0"/>
      </p:ext>
      <p:ext uri="http://customooxmlschemas.google.com/">
        <go:slidesCustomData xmlns:go="http://customooxmlschemas.google.com/" commentPostId="AAAAg-wujiM"/>
      </p:ext>
    </p:extLs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2-11-02T18:28:27.740">
    <p:pos x="4766" y="926"/>
    <p:text>Captions needed / attribution needed</p:text>
    <p:extLst>
      <p:ext uri="{C676402C-5697-4E1C-873F-D02D1690AC5C}">
        <p15:threadingInfo timeZoneBias="0"/>
      </p:ext>
      <p:ext uri="http://customooxmlschemas.google.com/">
        <go:slidesCustomData xmlns:go="http://customooxmlschemas.google.com/" commentPostId="AAAAg-wuiMg"/>
      </p:ext>
    </p:extLst>
  </p:cm>
  <p:cm authorId="0" idx="15" dt="2022-11-02T18:28:24.640">
    <p:pos x="1544" y="923"/>
    <p:text>Captions needed / attribution needed</p:text>
    <p:extLst>
      <p:ext uri="{C676402C-5697-4E1C-873F-D02D1690AC5C}">
        <p15:threadingInfo timeZoneBias="0"/>
      </p:ext>
      <p:ext uri="http://customooxmlschemas.google.com/">
        <go:slidesCustomData xmlns:go="http://customooxmlschemas.google.com/" commentPostId="AAAAg-wuiMc"/>
      </p:ext>
    </p:extLst>
  </p:cm>
  <p:cm authorId="0" idx="16" dt="2022-11-02T18:28:30.747">
    <p:pos x="3089" y="1044"/>
    <p:text>Captions needed / attribution needed</p:text>
    <p:extLst>
      <p:ext uri="{C676402C-5697-4E1C-873F-D02D1690AC5C}">
        <p15:threadingInfo timeZoneBias="0"/>
      </p:ext>
      <p:ext uri="http://customooxmlschemas.google.com/">
        <go:slidesCustomData xmlns:go="http://customooxmlschemas.google.com/" commentPostId="AAAAg-wujiI"/>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11-02T18:26:37.709">
    <p:pos x="1157" y="1193"/>
    <p:text>Captions needed / attribution needed</p:text>
    <p:extLst>
      <p:ext uri="{C676402C-5697-4E1C-873F-D02D1690AC5C}">
        <p15:threadingInfo timeZoneBias="0"/>
      </p:ext>
      <p:ext uri="http://customooxmlschemas.google.com/">
        <go:slidesCustomData xmlns:go="http://customooxmlschemas.google.com/" commentPostId="AAAAjUjHUDA"/>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11-02T18:26:42.062">
    <p:pos x="4251" y="1260"/>
    <p:text>Captions needed / attribution needed</p:text>
    <p:extLst>
      <p:ext uri="{C676402C-5697-4E1C-873F-D02D1690AC5C}">
        <p15:threadingInfo timeZoneBias="0"/>
      </p:ext>
      <p:ext uri="http://customooxmlschemas.google.com/">
        <go:slidesCustomData xmlns:go="http://customooxmlschemas.google.com/" commentPostId="AAAAjUjHUDE"/>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11-02T18:26:48.797">
    <p:pos x="739" y="1302"/>
    <p:text>Captions needed / attribution needed</p:text>
    <p:extLst>
      <p:ext uri="{C676402C-5697-4E1C-873F-D02D1690AC5C}">
        <p15:threadingInfo timeZoneBias="0"/>
      </p:ext>
      <p:ext uri="http://customooxmlschemas.google.com/">
        <go:slidesCustomData xmlns:go="http://customooxmlschemas.google.com/" commentPostId="AAAAjUjHUDI"/>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11-02T18:27:21.614">
    <p:pos x="3822" y="1504"/>
    <p:text>Captions needed / attribution needed</p:text>
    <p:extLst>
      <p:ext uri="{C676402C-5697-4E1C-873F-D02D1690AC5C}">
        <p15:threadingInfo timeZoneBias="0"/>
      </p:ext>
      <p:ext uri="http://customooxmlschemas.google.com/">
        <go:slidesCustomData xmlns:go="http://customooxmlschemas.google.com/" commentPostId="AAAAjUjHUDM"/>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11-02T18:27:31.501">
    <p:pos x="952" y="530"/>
    <p:text>Captions needed / attribution needed</p:text>
    <p:extLst>
      <p:ext uri="{C676402C-5697-4E1C-873F-D02D1690AC5C}">
        <p15:threadingInfo timeZoneBias="0"/>
      </p:ext>
      <p:ext uri="http://customooxmlschemas.google.com/">
        <go:slidesCustomData xmlns:go="http://customooxmlschemas.google.com/" commentPostId="AAAAjUjHUDQ"/>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11-02T18:27:36.243">
    <p:pos x="537" y="316"/>
    <p:text>Captions needed / attribution needed</p:text>
    <p:extLst>
      <p:ext uri="{C676402C-5697-4E1C-873F-D02D1690AC5C}">
        <p15:threadingInfo timeZoneBias="0"/>
      </p:ext>
      <p:ext uri="http://customooxmlschemas.google.com/">
        <go:slidesCustomData xmlns:go="http://customooxmlschemas.google.com/" commentPostId="AAAAjUjHUDU"/>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2-11-02T18:27:47.049">
    <p:pos x="715" y="949"/>
    <p:text>Captions needed / attribution needed</p:text>
    <p:extLst>
      <p:ext uri="{C676402C-5697-4E1C-873F-D02D1690AC5C}">
        <p15:threadingInfo timeZoneBias="0"/>
      </p:ext>
      <p:ext uri="http://customooxmlschemas.google.com/">
        <go:slidesCustomData xmlns:go="http://customooxmlschemas.google.com/" commentPostId="AAAAjUjHUDY"/>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2-11-02T18:27:53.159">
    <p:pos x="1875" y="177"/>
    <p:text>Captions needed / attribution needed</p:text>
    <p:extLst>
      <p:ext uri="{C676402C-5697-4E1C-873F-D02D1690AC5C}">
        <p15:threadingInfo timeZoneBias="0"/>
      </p:ext>
      <p:ext uri="http://customooxmlschemas.google.com/">
        <go:slidesCustomData xmlns:go="http://customooxmlschemas.google.com/" commentPostId="AAAAg-wuiMQ"/>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hs.uk/live-well/eat-well/how-to-read-food-labels/" TargetMode="External"/><Relationship Id="rId3" Type="http://schemas.openxmlformats.org/officeDocument/2006/relationships/hyperlink" Target="http://www.fao.org/3/i0576e/i0576e04.pdf" TargetMode="External"/><Relationship Id="rId4" Type="http://schemas.openxmlformats.org/officeDocument/2006/relationships/hyperlink" Target="http://connector.ae/health-and-fitness/6001/uaes-nutrition-labelling-policy#:~:text=What%20Is%20Traffic%20Light%20Labelling,drink%20or%20per%20portion%20size"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3" name="Shape 2633"/>
        <p:cNvGrpSpPr/>
        <p:nvPr/>
      </p:nvGrpSpPr>
      <p:grpSpPr>
        <a:xfrm>
          <a:off x="0" y="0"/>
          <a:ext cx="0" cy="0"/>
          <a:chOff x="0" y="0"/>
          <a:chExt cx="0" cy="0"/>
        </a:xfrm>
      </p:grpSpPr>
      <p:sp>
        <p:nvSpPr>
          <p:cNvPr id="2634" name="Google Shape;2634;gffb7120620_0_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5" name="Google Shape;2635;gffb7120620_0_5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36" name="Google Shape;2636;gffb7120620_0_5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5" name="Shape 2705"/>
        <p:cNvGrpSpPr/>
        <p:nvPr/>
      </p:nvGrpSpPr>
      <p:grpSpPr>
        <a:xfrm>
          <a:off x="0" y="0"/>
          <a:ext cx="0" cy="0"/>
          <a:chOff x="0" y="0"/>
          <a:chExt cx="0" cy="0"/>
        </a:xfrm>
      </p:grpSpPr>
      <p:sp>
        <p:nvSpPr>
          <p:cNvPr id="2706" name="Google Shape;2706;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07" name="Google Shape;270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16" name="Google Shape;271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2" name="Shape 2722"/>
        <p:cNvGrpSpPr/>
        <p:nvPr/>
      </p:nvGrpSpPr>
      <p:grpSpPr>
        <a:xfrm>
          <a:off x="0" y="0"/>
          <a:ext cx="0" cy="0"/>
          <a:chOff x="0" y="0"/>
          <a:chExt cx="0" cy="0"/>
        </a:xfrm>
      </p:grpSpPr>
      <p:sp>
        <p:nvSpPr>
          <p:cNvPr id="2723" name="Google Shape;272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24" name="Google Shape;272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725" name="Google Shape;272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g19a90b84abf_0_2:notes"/>
          <p:cNvSpPr/>
          <p:nvPr>
            <p:ph idx="2" type="sldImg"/>
          </p:nvPr>
        </p:nvSpPr>
        <p:spPr>
          <a:xfrm>
            <a:off x="397565" y="685487"/>
            <a:ext cx="6063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33" name="Google Shape;2733;g19a90b84abf_0_2:notes"/>
          <p:cNvSpPr txBox="1"/>
          <p:nvPr>
            <p:ph idx="1" type="body"/>
          </p:nvPr>
        </p:nvSpPr>
        <p:spPr>
          <a:xfrm>
            <a:off x="686421" y="4344025"/>
            <a:ext cx="5485200" cy="41145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SzPts val="1800"/>
              <a:buNone/>
            </a:pPr>
            <a:r>
              <a:t/>
            </a:r>
            <a:endParaRPr>
              <a:latin typeface="Calibri"/>
              <a:ea typeface="Calibri"/>
              <a:cs typeface="Calibri"/>
              <a:sym typeface="Calibri"/>
            </a:endParaRPr>
          </a:p>
        </p:txBody>
      </p:sp>
      <p:sp>
        <p:nvSpPr>
          <p:cNvPr id="2734" name="Google Shape;2734;g19a90b84abf_0_2:notes"/>
          <p:cNvSpPr txBox="1"/>
          <p:nvPr/>
        </p:nvSpPr>
        <p:spPr>
          <a:xfrm>
            <a:off x="3884025" y="8684926"/>
            <a:ext cx="2972400" cy="457500"/>
          </a:xfrm>
          <a:prstGeom prst="rect">
            <a:avLst/>
          </a:prstGeom>
          <a:noFill/>
          <a:ln>
            <a:noFill/>
          </a:ln>
        </p:spPr>
        <p:txBody>
          <a:bodyPr anchorCtr="0" anchor="b" bIns="45650" lIns="91325" spcFirstLastPara="1" rIns="91325" wrap="square" tIns="456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1" name="Shape 2741"/>
        <p:cNvGrpSpPr/>
        <p:nvPr/>
      </p:nvGrpSpPr>
      <p:grpSpPr>
        <a:xfrm>
          <a:off x="0" y="0"/>
          <a:ext cx="0" cy="0"/>
          <a:chOff x="0" y="0"/>
          <a:chExt cx="0" cy="0"/>
        </a:xfrm>
      </p:grpSpPr>
      <p:sp>
        <p:nvSpPr>
          <p:cNvPr id="2742" name="Google Shape;2742;g19a90b84abf_0_5293:notes"/>
          <p:cNvSpPr txBox="1"/>
          <p:nvPr>
            <p:ph idx="1" type="body"/>
          </p:nvPr>
        </p:nvSpPr>
        <p:spPr>
          <a:xfrm>
            <a:off x="686421" y="4344025"/>
            <a:ext cx="5485200" cy="411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1200">
                <a:latin typeface="Calibri"/>
                <a:ea typeface="Calibri"/>
                <a:cs typeface="Calibri"/>
                <a:sym typeface="Calibri"/>
              </a:rPr>
              <a:t>https://www.youtube.com/watch?v=tB7BgszxLs8&amp;t=47s</a:t>
            </a:r>
            <a:endParaRPr sz="1200">
              <a:latin typeface="Calibri"/>
              <a:ea typeface="Calibri"/>
              <a:cs typeface="Calibri"/>
              <a:sym typeface="Calibri"/>
            </a:endParaRPr>
          </a:p>
        </p:txBody>
      </p:sp>
      <p:sp>
        <p:nvSpPr>
          <p:cNvPr id="2743" name="Google Shape;2743;g19a90b84abf_0_5293:notes"/>
          <p:cNvSpPr/>
          <p:nvPr>
            <p:ph idx="2" type="sldImg"/>
          </p:nvPr>
        </p:nvSpPr>
        <p:spPr>
          <a:xfrm>
            <a:off x="397565" y="685487"/>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9" name="Shape 2749"/>
        <p:cNvGrpSpPr/>
        <p:nvPr/>
      </p:nvGrpSpPr>
      <p:grpSpPr>
        <a:xfrm>
          <a:off x="0" y="0"/>
          <a:ext cx="0" cy="0"/>
          <a:chOff x="0" y="0"/>
          <a:chExt cx="0" cy="0"/>
        </a:xfrm>
      </p:grpSpPr>
      <p:sp>
        <p:nvSpPr>
          <p:cNvPr id="2750" name="Google Shape;2750;gffb7120620_0_5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51" name="Google Shape;2751;gffb7120620_0_5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0" name="Shape 2760"/>
        <p:cNvGrpSpPr/>
        <p:nvPr/>
      </p:nvGrpSpPr>
      <p:grpSpPr>
        <a:xfrm>
          <a:off x="0" y="0"/>
          <a:ext cx="0" cy="0"/>
          <a:chOff x="0" y="0"/>
          <a:chExt cx="0" cy="0"/>
        </a:xfrm>
      </p:grpSpPr>
      <p:sp>
        <p:nvSpPr>
          <p:cNvPr id="2761" name="Google Shape;2761;gffb7120620_0_6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62" name="Google Shape;2762;gffb7120620_0_6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763" name="Google Shape;2763;gffb7120620_0_6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9" name="Shape 2769"/>
        <p:cNvGrpSpPr/>
        <p:nvPr/>
      </p:nvGrpSpPr>
      <p:grpSpPr>
        <a:xfrm>
          <a:off x="0" y="0"/>
          <a:ext cx="0" cy="0"/>
          <a:chOff x="0" y="0"/>
          <a:chExt cx="0" cy="0"/>
        </a:xfrm>
      </p:grpSpPr>
      <p:sp>
        <p:nvSpPr>
          <p:cNvPr id="2770" name="Google Shape;2770;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1" name="Google Shape;277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5" name="Shape 2775"/>
        <p:cNvGrpSpPr/>
        <p:nvPr/>
      </p:nvGrpSpPr>
      <p:grpSpPr>
        <a:xfrm>
          <a:off x="0" y="0"/>
          <a:ext cx="0" cy="0"/>
          <a:chOff x="0" y="0"/>
          <a:chExt cx="0" cy="0"/>
        </a:xfrm>
      </p:grpSpPr>
      <p:sp>
        <p:nvSpPr>
          <p:cNvPr id="2776" name="Google Shape;2776;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7" name="Google Shape;277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4" name="Shape 2784"/>
        <p:cNvGrpSpPr/>
        <p:nvPr/>
      </p:nvGrpSpPr>
      <p:grpSpPr>
        <a:xfrm>
          <a:off x="0" y="0"/>
          <a:ext cx="0" cy="0"/>
          <a:chOff x="0" y="0"/>
          <a:chExt cx="0" cy="0"/>
        </a:xfrm>
      </p:grpSpPr>
      <p:sp>
        <p:nvSpPr>
          <p:cNvPr id="2785" name="Google Shape;2785;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86" name="Google Shape;278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42" name="Google Shape;264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2" name="Shape 2792"/>
        <p:cNvGrpSpPr/>
        <p:nvPr/>
      </p:nvGrpSpPr>
      <p:grpSpPr>
        <a:xfrm>
          <a:off x="0" y="0"/>
          <a:ext cx="0" cy="0"/>
          <a:chOff x="0" y="0"/>
          <a:chExt cx="0" cy="0"/>
        </a:xfrm>
      </p:grpSpPr>
      <p:sp>
        <p:nvSpPr>
          <p:cNvPr id="2793" name="Google Shape;279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94" name="Google Shape;2794;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2"/>
              </a:rPr>
              <a:t>https://www.nhs.uk/live-well/eat-well/how-to-read-food-labels/</a:t>
            </a:r>
            <a:endParaRPr>
              <a:latin typeface="Calibri"/>
              <a:ea typeface="Calibri"/>
              <a:cs typeface="Calibri"/>
              <a:sym typeface="Calibri"/>
            </a:endParaRPr>
          </a:p>
          <a:p>
            <a:pPr indent="0" lvl="0" marL="0" rtl="0" algn="l">
              <a:spcBef>
                <a:spcPts val="0"/>
              </a:spcBef>
              <a:spcAft>
                <a:spcPts val="0"/>
              </a:spcAft>
              <a:buNone/>
            </a:pPr>
            <a:r>
              <a:rPr lang="en-US" u="sng">
                <a:solidFill>
                  <a:schemeClr val="hlink"/>
                </a:solidFill>
                <a:latin typeface="Calibri"/>
                <a:ea typeface="Calibri"/>
                <a:cs typeface="Calibri"/>
                <a:sym typeface="Calibri"/>
                <a:hlinkClick r:id="rId3"/>
              </a:rPr>
              <a:t>http://www.fao.org/3/i0576e/i0576e04.pdf</a:t>
            </a:r>
            <a:endParaRPr>
              <a:latin typeface="Calibri"/>
              <a:ea typeface="Calibri"/>
              <a:cs typeface="Calibri"/>
              <a:sym typeface="Calibri"/>
            </a:endParaRPr>
          </a:p>
          <a:p>
            <a:pPr indent="0" lvl="0" marL="0" rtl="0" algn="l">
              <a:spcBef>
                <a:spcPts val="360"/>
              </a:spcBef>
              <a:spcAft>
                <a:spcPts val="0"/>
              </a:spcAft>
              <a:buNone/>
            </a:pPr>
            <a:r>
              <a:rPr lang="en-US" u="sng">
                <a:solidFill>
                  <a:schemeClr val="hlink"/>
                </a:solidFill>
                <a:latin typeface="Calibri"/>
                <a:ea typeface="Calibri"/>
                <a:cs typeface="Calibri"/>
                <a:sym typeface="Calibri"/>
                <a:hlinkClick r:id="rId4"/>
              </a:rPr>
              <a:t>http://connector.ae/health-and-fitness/6001/uaes-nutrition-labelling-policy#:~:text=What%20Is%20Traffic%20Light%20Labelling,drink%20or%20per%20portion%20size</a:t>
            </a:r>
            <a:endParaRPr>
              <a:latin typeface="Calibri"/>
              <a:ea typeface="Calibri"/>
              <a:cs typeface="Calibri"/>
              <a:sym typeface="Calibri"/>
            </a:endParaRPr>
          </a:p>
          <a:p>
            <a:pPr indent="0" lvl="0" marL="0" rtl="0" algn="l">
              <a:spcBef>
                <a:spcPts val="360"/>
              </a:spcBef>
              <a:spcAft>
                <a:spcPts val="0"/>
              </a:spcAft>
              <a:buNone/>
            </a:pPr>
            <a:r>
              <a:t/>
            </a:r>
            <a:endParaRPr>
              <a:latin typeface="Calibri"/>
              <a:ea typeface="Calibri"/>
              <a:cs typeface="Calibri"/>
              <a:sym typeface="Calibri"/>
            </a:endParaRPr>
          </a:p>
          <a:p>
            <a:pPr indent="0" lvl="0" marL="0" rtl="0" algn="l">
              <a:spcBef>
                <a:spcPts val="360"/>
              </a:spcBef>
              <a:spcAft>
                <a:spcPts val="0"/>
              </a:spcAft>
              <a:buNone/>
            </a:pPr>
            <a:r>
              <a:t/>
            </a:r>
            <a:endParaRPr>
              <a:latin typeface="Calibri"/>
              <a:ea typeface="Calibri"/>
              <a:cs typeface="Calibri"/>
              <a:sym typeface="Calibri"/>
            </a:endParaRPr>
          </a:p>
        </p:txBody>
      </p:sp>
      <p:sp>
        <p:nvSpPr>
          <p:cNvPr id="2795" name="Google Shape;2795;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08" name="Google Shape;280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6" name="Shape 2816"/>
        <p:cNvGrpSpPr/>
        <p:nvPr/>
      </p:nvGrpSpPr>
      <p:grpSpPr>
        <a:xfrm>
          <a:off x="0" y="0"/>
          <a:ext cx="0" cy="0"/>
          <a:chOff x="0" y="0"/>
          <a:chExt cx="0" cy="0"/>
        </a:xfrm>
      </p:grpSpPr>
      <p:sp>
        <p:nvSpPr>
          <p:cNvPr id="2817" name="Google Shape;281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18" name="Google Shape;281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7" name="Shape 2827"/>
        <p:cNvGrpSpPr/>
        <p:nvPr/>
      </p:nvGrpSpPr>
      <p:grpSpPr>
        <a:xfrm>
          <a:off x="0" y="0"/>
          <a:ext cx="0" cy="0"/>
          <a:chOff x="0" y="0"/>
          <a:chExt cx="0" cy="0"/>
        </a:xfrm>
      </p:grpSpPr>
      <p:sp>
        <p:nvSpPr>
          <p:cNvPr id="2828" name="Google Shape;2828;g166f0840898_0_26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29" name="Google Shape;2829;g166f0840898_0_26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6" name="Shape 2836"/>
        <p:cNvGrpSpPr/>
        <p:nvPr/>
      </p:nvGrpSpPr>
      <p:grpSpPr>
        <a:xfrm>
          <a:off x="0" y="0"/>
          <a:ext cx="0" cy="0"/>
          <a:chOff x="0" y="0"/>
          <a:chExt cx="0" cy="0"/>
        </a:xfrm>
      </p:grpSpPr>
      <p:sp>
        <p:nvSpPr>
          <p:cNvPr id="2837" name="Google Shape;2837;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38" name="Google Shape;283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3" name="Shape 2843"/>
        <p:cNvGrpSpPr/>
        <p:nvPr/>
      </p:nvGrpSpPr>
      <p:grpSpPr>
        <a:xfrm>
          <a:off x="0" y="0"/>
          <a:ext cx="0" cy="0"/>
          <a:chOff x="0" y="0"/>
          <a:chExt cx="0" cy="0"/>
        </a:xfrm>
      </p:grpSpPr>
      <p:sp>
        <p:nvSpPr>
          <p:cNvPr id="2844" name="Google Shape;2844;g19a90b84abf_0_7942:notes"/>
          <p:cNvSpPr/>
          <p:nvPr>
            <p:ph idx="2" type="sldImg"/>
          </p:nvPr>
        </p:nvSpPr>
        <p:spPr>
          <a:xfrm>
            <a:off x="397565" y="685487"/>
            <a:ext cx="6063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45" name="Google Shape;2845;g19a90b84abf_0_7942:notes"/>
          <p:cNvSpPr txBox="1"/>
          <p:nvPr>
            <p:ph idx="1" type="body"/>
          </p:nvPr>
        </p:nvSpPr>
        <p:spPr>
          <a:xfrm>
            <a:off x="686421" y="4344025"/>
            <a:ext cx="5485200" cy="41145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SzPts val="1800"/>
              <a:buNone/>
            </a:pPr>
            <a:r>
              <a:t/>
            </a:r>
            <a:endParaRPr sz="1200">
              <a:latin typeface="Calibri"/>
              <a:ea typeface="Calibri"/>
              <a:cs typeface="Calibri"/>
              <a:sym typeface="Calibri"/>
            </a:endParaRPr>
          </a:p>
        </p:txBody>
      </p:sp>
      <p:sp>
        <p:nvSpPr>
          <p:cNvPr id="2846" name="Google Shape;2846;g19a90b84abf_0_7942:notes"/>
          <p:cNvSpPr txBox="1"/>
          <p:nvPr/>
        </p:nvSpPr>
        <p:spPr>
          <a:xfrm>
            <a:off x="3884025" y="8684926"/>
            <a:ext cx="2972400" cy="457500"/>
          </a:xfrm>
          <a:prstGeom prst="rect">
            <a:avLst/>
          </a:prstGeom>
          <a:noFill/>
          <a:ln>
            <a:noFill/>
          </a:ln>
        </p:spPr>
        <p:txBody>
          <a:bodyPr anchorCtr="0" anchor="b" bIns="45650" lIns="91325" spcFirstLastPara="1" rIns="91325" wrap="square" tIns="456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3" name="Shape 2853"/>
        <p:cNvGrpSpPr/>
        <p:nvPr/>
      </p:nvGrpSpPr>
      <p:grpSpPr>
        <a:xfrm>
          <a:off x="0" y="0"/>
          <a:ext cx="0" cy="0"/>
          <a:chOff x="0" y="0"/>
          <a:chExt cx="0" cy="0"/>
        </a:xfrm>
      </p:grpSpPr>
      <p:sp>
        <p:nvSpPr>
          <p:cNvPr id="2854" name="Google Shape;2854;g19a90b84abf_0_10583:notes"/>
          <p:cNvSpPr txBox="1"/>
          <p:nvPr>
            <p:ph idx="1" type="body"/>
          </p:nvPr>
        </p:nvSpPr>
        <p:spPr>
          <a:xfrm>
            <a:off x="686421" y="4344025"/>
            <a:ext cx="5485200" cy="411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55" name="Google Shape;2855;g19a90b84abf_0_10583:notes"/>
          <p:cNvSpPr/>
          <p:nvPr>
            <p:ph idx="2" type="sldImg"/>
          </p:nvPr>
        </p:nvSpPr>
        <p:spPr>
          <a:xfrm>
            <a:off x="397565" y="685487"/>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1" name="Shape 2861"/>
        <p:cNvGrpSpPr/>
        <p:nvPr/>
      </p:nvGrpSpPr>
      <p:grpSpPr>
        <a:xfrm>
          <a:off x="0" y="0"/>
          <a:ext cx="0" cy="0"/>
          <a:chOff x="0" y="0"/>
          <a:chExt cx="0" cy="0"/>
        </a:xfrm>
      </p:grpSpPr>
      <p:sp>
        <p:nvSpPr>
          <p:cNvPr id="2862" name="Google Shape;2862;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63" name="Google Shape;286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9" name="Shape 2869"/>
        <p:cNvGrpSpPr/>
        <p:nvPr/>
      </p:nvGrpSpPr>
      <p:grpSpPr>
        <a:xfrm>
          <a:off x="0" y="0"/>
          <a:ext cx="0" cy="0"/>
          <a:chOff x="0" y="0"/>
          <a:chExt cx="0" cy="0"/>
        </a:xfrm>
      </p:grpSpPr>
      <p:sp>
        <p:nvSpPr>
          <p:cNvPr id="2870" name="Google Shape;2870;g19a90b84abf_0_13223:notes"/>
          <p:cNvSpPr/>
          <p:nvPr>
            <p:ph idx="2" type="sldImg"/>
          </p:nvPr>
        </p:nvSpPr>
        <p:spPr>
          <a:xfrm>
            <a:off x="397565" y="685487"/>
            <a:ext cx="6063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71" name="Google Shape;2871;g19a90b84abf_0_13223:notes"/>
          <p:cNvSpPr txBox="1"/>
          <p:nvPr>
            <p:ph idx="1" type="body"/>
          </p:nvPr>
        </p:nvSpPr>
        <p:spPr>
          <a:xfrm>
            <a:off x="686421" y="4344025"/>
            <a:ext cx="5485200" cy="41145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2872" name="Google Shape;2872;g19a90b84abf_0_13223:notes"/>
          <p:cNvSpPr txBox="1"/>
          <p:nvPr/>
        </p:nvSpPr>
        <p:spPr>
          <a:xfrm>
            <a:off x="3884025" y="8684926"/>
            <a:ext cx="2972400" cy="457500"/>
          </a:xfrm>
          <a:prstGeom prst="rect">
            <a:avLst/>
          </a:prstGeom>
          <a:noFill/>
          <a:ln>
            <a:noFill/>
          </a:ln>
        </p:spPr>
        <p:txBody>
          <a:bodyPr anchorCtr="0" anchor="b" bIns="45650" lIns="91325" spcFirstLastPara="1" rIns="91325" wrap="square" tIns="4565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7" name="Shape 2877"/>
        <p:cNvGrpSpPr/>
        <p:nvPr/>
      </p:nvGrpSpPr>
      <p:grpSpPr>
        <a:xfrm>
          <a:off x="0" y="0"/>
          <a:ext cx="0" cy="0"/>
          <a:chOff x="0" y="0"/>
          <a:chExt cx="0" cy="0"/>
        </a:xfrm>
      </p:grpSpPr>
      <p:sp>
        <p:nvSpPr>
          <p:cNvPr id="2878" name="Google Shape;2878;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79" name="Google Shape;287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0" name="Google Shape;265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4" name="Shape 2884"/>
        <p:cNvGrpSpPr/>
        <p:nvPr/>
      </p:nvGrpSpPr>
      <p:grpSpPr>
        <a:xfrm>
          <a:off x="0" y="0"/>
          <a:ext cx="0" cy="0"/>
          <a:chOff x="0" y="0"/>
          <a:chExt cx="0" cy="0"/>
        </a:xfrm>
      </p:grpSpPr>
      <p:sp>
        <p:nvSpPr>
          <p:cNvPr id="2885" name="Google Shape;2885;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86" name="Google Shape;288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3" name="Shape 2893"/>
        <p:cNvGrpSpPr/>
        <p:nvPr/>
      </p:nvGrpSpPr>
      <p:grpSpPr>
        <a:xfrm>
          <a:off x="0" y="0"/>
          <a:ext cx="0" cy="0"/>
          <a:chOff x="0" y="0"/>
          <a:chExt cx="0" cy="0"/>
        </a:xfrm>
      </p:grpSpPr>
      <p:sp>
        <p:nvSpPr>
          <p:cNvPr id="2894" name="Google Shape;2894;g166f0840898_0_26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95" name="Google Shape;2895;g166f0840898_0_26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2" name="Shape 2902"/>
        <p:cNvGrpSpPr/>
        <p:nvPr/>
      </p:nvGrpSpPr>
      <p:grpSpPr>
        <a:xfrm>
          <a:off x="0" y="0"/>
          <a:ext cx="0" cy="0"/>
          <a:chOff x="0" y="0"/>
          <a:chExt cx="0" cy="0"/>
        </a:xfrm>
      </p:grpSpPr>
      <p:sp>
        <p:nvSpPr>
          <p:cNvPr id="2903" name="Google Shape;2903;g166f0840898_0_26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04" name="Google Shape;2904;g166f0840898_0_26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5" name="Shape 2915"/>
        <p:cNvGrpSpPr/>
        <p:nvPr/>
      </p:nvGrpSpPr>
      <p:grpSpPr>
        <a:xfrm>
          <a:off x="0" y="0"/>
          <a:ext cx="0" cy="0"/>
          <a:chOff x="0" y="0"/>
          <a:chExt cx="0" cy="0"/>
        </a:xfrm>
      </p:grpSpPr>
      <p:sp>
        <p:nvSpPr>
          <p:cNvPr id="2916" name="Google Shape;2916;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17" name="Google Shape;291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4" name="Shape 2924"/>
        <p:cNvGrpSpPr/>
        <p:nvPr/>
      </p:nvGrpSpPr>
      <p:grpSpPr>
        <a:xfrm>
          <a:off x="0" y="0"/>
          <a:ext cx="0" cy="0"/>
          <a:chOff x="0" y="0"/>
          <a:chExt cx="0" cy="0"/>
        </a:xfrm>
      </p:grpSpPr>
      <p:sp>
        <p:nvSpPr>
          <p:cNvPr id="2925" name="Google Shape;2925;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26" name="Google Shape;2926;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g19a90b84abf_0_15862:notes"/>
          <p:cNvSpPr txBox="1"/>
          <p:nvPr>
            <p:ph idx="1" type="body"/>
          </p:nvPr>
        </p:nvSpPr>
        <p:spPr>
          <a:xfrm>
            <a:off x="686421" y="4344025"/>
            <a:ext cx="5485200" cy="411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7" name="Google Shape;2657;g19a90b84abf_0_15862:notes"/>
          <p:cNvSpPr/>
          <p:nvPr>
            <p:ph idx="2" type="sldImg"/>
          </p:nvPr>
        </p:nvSpPr>
        <p:spPr>
          <a:xfrm>
            <a:off x="397565" y="685487"/>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4" name="Shape 2664"/>
        <p:cNvGrpSpPr/>
        <p:nvPr/>
      </p:nvGrpSpPr>
      <p:grpSpPr>
        <a:xfrm>
          <a:off x="0" y="0"/>
          <a:ext cx="0" cy="0"/>
          <a:chOff x="0" y="0"/>
          <a:chExt cx="0" cy="0"/>
        </a:xfrm>
      </p:grpSpPr>
      <p:sp>
        <p:nvSpPr>
          <p:cNvPr id="2665" name="Google Shape;2665;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6" name="Google Shape;266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2" name="Shape 2672"/>
        <p:cNvGrpSpPr/>
        <p:nvPr/>
      </p:nvGrpSpPr>
      <p:grpSpPr>
        <a:xfrm>
          <a:off x="0" y="0"/>
          <a:ext cx="0" cy="0"/>
          <a:chOff x="0" y="0"/>
          <a:chExt cx="0" cy="0"/>
        </a:xfrm>
      </p:grpSpPr>
      <p:sp>
        <p:nvSpPr>
          <p:cNvPr id="2673" name="Google Shape;267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74" name="Google Shape;267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82" name="Google Shape;268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9" name="Shape 2689"/>
        <p:cNvGrpSpPr/>
        <p:nvPr/>
      </p:nvGrpSpPr>
      <p:grpSpPr>
        <a:xfrm>
          <a:off x="0" y="0"/>
          <a:ext cx="0" cy="0"/>
          <a:chOff x="0" y="0"/>
          <a:chExt cx="0" cy="0"/>
        </a:xfrm>
      </p:grpSpPr>
      <p:sp>
        <p:nvSpPr>
          <p:cNvPr id="2690" name="Google Shape;2690;gffb7120620_0_5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91" name="Google Shape;2691;gffb7120620_0_5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7" name="Shape 2697"/>
        <p:cNvGrpSpPr/>
        <p:nvPr/>
      </p:nvGrpSpPr>
      <p:grpSpPr>
        <a:xfrm>
          <a:off x="0" y="0"/>
          <a:ext cx="0" cy="0"/>
          <a:chOff x="0" y="0"/>
          <a:chExt cx="0" cy="0"/>
        </a:xfrm>
      </p:grpSpPr>
      <p:sp>
        <p:nvSpPr>
          <p:cNvPr id="2698" name="Google Shape;2698;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99" name="Google Shape;269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8.png"/><Relationship Id="rId4" Type="http://schemas.openxmlformats.org/officeDocument/2006/relationships/image" Target="../media/image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8.png"/><Relationship Id="rId4" Type="http://schemas.openxmlformats.org/officeDocument/2006/relationships/image" Target="../media/image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8.png"/><Relationship Id="rId4" Type="http://schemas.openxmlformats.org/officeDocument/2006/relationships/image" Target="../media/image2.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8.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8.png"/><Relationship Id="rId4" Type="http://schemas.openxmlformats.org/officeDocument/2006/relationships/image" Target="../media/image2.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8.png"/><Relationship Id="rId4" Type="http://schemas.openxmlformats.org/officeDocument/2006/relationships/image" Target="../media/image2.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8.png"/><Relationship Id="rId4" Type="http://schemas.openxmlformats.org/officeDocument/2006/relationships/image" Target="../media/image2.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8.png"/><Relationship Id="rId4" Type="http://schemas.openxmlformats.org/officeDocument/2006/relationships/image" Target="../media/image2.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2.png"/><Relationship Id="rId4" Type="http://schemas.openxmlformats.org/officeDocument/2006/relationships/image" Target="../media/image2.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2.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2.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4.png"/><Relationship Id="rId4" Type="http://schemas.openxmlformats.org/officeDocument/2006/relationships/image" Target="../media/image2.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4.png"/><Relationship Id="rId4" Type="http://schemas.openxmlformats.org/officeDocument/2006/relationships/image" Target="../media/image2.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8.png"/><Relationship Id="rId4" Type="http://schemas.openxmlformats.org/officeDocument/2006/relationships/image" Target="../media/image2.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8.png"/><Relationship Id="rId4" Type="http://schemas.openxmlformats.org/officeDocument/2006/relationships/image" Target="../media/image2.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_Title Slide" showMasterSp="0">
  <p:cSld name="Title Slide">
    <p:spTree>
      <p:nvGrpSpPr>
        <p:cNvPr id="13" name="Shape 13"/>
        <p:cNvGrpSpPr/>
        <p:nvPr/>
      </p:nvGrpSpPr>
      <p:grpSpPr>
        <a:xfrm>
          <a:off x="0" y="0"/>
          <a:ext cx="0" cy="0"/>
          <a:chOff x="0" y="0"/>
          <a:chExt cx="0" cy="0"/>
        </a:xfrm>
      </p:grpSpPr>
      <p:pic>
        <p:nvPicPr>
          <p:cNvPr descr="Picture 6" id="14" name="Google Shape;14;g19a90b84abf_0_264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 name="Google Shape;15;g19a90b84abf_0_2649"/>
          <p:cNvSpPr txBox="1"/>
          <p:nvPr>
            <p:ph idx="1" type="body"/>
          </p:nvPr>
        </p:nvSpPr>
        <p:spPr>
          <a:xfrm>
            <a:off x="698500" y="1981200"/>
            <a:ext cx="10782300" cy="8049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SzPts val="1900"/>
              <a:buFont typeface="Arial"/>
              <a:buNone/>
              <a:defRPr sz="1900"/>
            </a:lvl1pPr>
            <a:lvl2pPr indent="-228600" lvl="1" marL="914400" algn="l">
              <a:lnSpc>
                <a:spcPct val="90000"/>
              </a:lnSpc>
              <a:spcBef>
                <a:spcPts val="500"/>
              </a:spcBef>
              <a:spcAft>
                <a:spcPts val="0"/>
              </a:spcAft>
              <a:buSzPts val="1900"/>
              <a:buNone/>
              <a:defRPr sz="1900"/>
            </a:lvl2pPr>
            <a:lvl3pPr indent="-228600" lvl="2" marL="1371600" algn="l">
              <a:lnSpc>
                <a:spcPct val="90000"/>
              </a:lnSpc>
              <a:spcBef>
                <a:spcPts val="500"/>
              </a:spcBef>
              <a:spcAft>
                <a:spcPts val="0"/>
              </a:spcAft>
              <a:buSzPts val="1900"/>
              <a:buNone/>
              <a:defRPr sz="1900"/>
            </a:lvl3pPr>
            <a:lvl4pPr indent="-228600" lvl="3" marL="1828800" algn="l">
              <a:lnSpc>
                <a:spcPct val="90000"/>
              </a:lnSpc>
              <a:spcBef>
                <a:spcPts val="500"/>
              </a:spcBef>
              <a:spcAft>
                <a:spcPts val="0"/>
              </a:spcAft>
              <a:buSzPts val="1900"/>
              <a:buNone/>
              <a:defRPr sz="1900"/>
            </a:lvl4pPr>
            <a:lvl5pPr indent="-228600" lvl="4" marL="2286000" algn="l">
              <a:lnSpc>
                <a:spcPct val="90000"/>
              </a:lnSpc>
              <a:spcBef>
                <a:spcPts val="500"/>
              </a:spcBef>
              <a:spcAft>
                <a:spcPts val="0"/>
              </a:spcAft>
              <a:buSzPts val="1900"/>
              <a:buNone/>
              <a:defRPr sz="1900"/>
            </a:lvl5pPr>
            <a:lvl6pPr indent="-349250" lvl="5" marL="2743200" algn="l">
              <a:lnSpc>
                <a:spcPct val="90000"/>
              </a:lnSpc>
              <a:spcBef>
                <a:spcPts val="500"/>
              </a:spcBef>
              <a:spcAft>
                <a:spcPts val="0"/>
              </a:spcAft>
              <a:buSzPts val="1900"/>
              <a:buChar char="•"/>
              <a:defRPr sz="1900"/>
            </a:lvl6pPr>
            <a:lvl7pPr indent="-349250" lvl="6" marL="3200400" algn="l">
              <a:lnSpc>
                <a:spcPct val="90000"/>
              </a:lnSpc>
              <a:spcBef>
                <a:spcPts val="500"/>
              </a:spcBef>
              <a:spcAft>
                <a:spcPts val="0"/>
              </a:spcAft>
              <a:buSzPts val="1900"/>
              <a:buChar char="•"/>
              <a:defRPr sz="1900"/>
            </a:lvl7pPr>
            <a:lvl8pPr indent="-349250" lvl="7" marL="3657600" algn="l">
              <a:lnSpc>
                <a:spcPct val="90000"/>
              </a:lnSpc>
              <a:spcBef>
                <a:spcPts val="500"/>
              </a:spcBef>
              <a:spcAft>
                <a:spcPts val="0"/>
              </a:spcAft>
              <a:buSzPts val="1900"/>
              <a:buChar char="•"/>
              <a:defRPr sz="1900"/>
            </a:lvl8pPr>
            <a:lvl9pPr indent="-349250" lvl="8" marL="4114800" algn="l">
              <a:lnSpc>
                <a:spcPct val="90000"/>
              </a:lnSpc>
              <a:spcBef>
                <a:spcPts val="500"/>
              </a:spcBef>
              <a:spcAft>
                <a:spcPts val="0"/>
              </a:spcAft>
              <a:buSzPts val="1900"/>
              <a:buChar char="•"/>
              <a:defRPr sz="1900"/>
            </a:lvl9pPr>
          </a:lstStyle>
          <a:p/>
        </p:txBody>
      </p:sp>
      <p:sp>
        <p:nvSpPr>
          <p:cNvPr id="16" name="Google Shape;16;g19a90b84abf_0_2649"/>
          <p:cNvSpPr txBox="1"/>
          <p:nvPr>
            <p:ph type="title"/>
          </p:nvPr>
        </p:nvSpPr>
        <p:spPr>
          <a:xfrm>
            <a:off x="704033" y="855663"/>
            <a:ext cx="9095100" cy="1163700"/>
          </a:xfrm>
          <a:prstGeom prst="rect">
            <a:avLst/>
          </a:prstGeom>
          <a:noFill/>
          <a:ln>
            <a:noFill/>
          </a:ln>
        </p:spPr>
        <p:txBody>
          <a:bodyPr anchorCtr="0" anchor="ctr" bIns="34275" lIns="34275" spcFirstLastPara="1" rIns="34275" wrap="square" tIns="34275">
            <a:noAutofit/>
          </a:bodyPr>
          <a:lstStyle>
            <a:lvl1pPr lvl="0" algn="l">
              <a:lnSpc>
                <a:spcPct val="100000"/>
              </a:lnSpc>
              <a:spcBef>
                <a:spcPts val="0"/>
              </a:spcBef>
              <a:spcAft>
                <a:spcPts val="0"/>
              </a:spcAft>
              <a:buClr>
                <a:srgbClr val="000000"/>
              </a:buClr>
              <a:buSzPts val="3100"/>
              <a:buNone/>
              <a:defRPr b="1" sz="3100"/>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p:txBody>
      </p:sp>
      <p:sp>
        <p:nvSpPr>
          <p:cNvPr id="17" name="Google Shape;17;g19a90b84abf_0_264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5">
  <p:cSld name="1_Title Only_1_3_1_1">
    <p:spTree>
      <p:nvGrpSpPr>
        <p:cNvPr id="61" name="Shape 61"/>
        <p:cNvGrpSpPr/>
        <p:nvPr/>
      </p:nvGrpSpPr>
      <p:grpSpPr>
        <a:xfrm>
          <a:off x="0" y="0"/>
          <a:ext cx="0" cy="0"/>
          <a:chOff x="0" y="0"/>
          <a:chExt cx="0" cy="0"/>
        </a:xfrm>
      </p:grpSpPr>
      <p:sp>
        <p:nvSpPr>
          <p:cNvPr id="62" name="Google Shape;62;g19a90b84abf_0_269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g19a90b84abf_0_269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4" name="Google Shape;64;g19a90b84abf_0_2696"/>
          <p:cNvSpPr/>
          <p:nvPr>
            <p:ph idx="2" type="pic"/>
          </p:nvPr>
        </p:nvSpPr>
        <p:spPr>
          <a:xfrm>
            <a:off x="1143000" y="1749300"/>
            <a:ext cx="4953000" cy="2136900"/>
          </a:xfrm>
          <a:prstGeom prst="rect">
            <a:avLst/>
          </a:prstGeom>
          <a:noFill/>
          <a:ln>
            <a:noFill/>
          </a:ln>
        </p:spPr>
      </p:sp>
      <p:sp>
        <p:nvSpPr>
          <p:cNvPr id="65" name="Google Shape;65;g19a90b84abf_0_2696"/>
          <p:cNvSpPr/>
          <p:nvPr>
            <p:ph idx="3" type="pic"/>
          </p:nvPr>
        </p:nvSpPr>
        <p:spPr>
          <a:xfrm>
            <a:off x="1143000" y="4035300"/>
            <a:ext cx="4953000" cy="2136900"/>
          </a:xfrm>
          <a:prstGeom prst="rect">
            <a:avLst/>
          </a:prstGeom>
          <a:noFill/>
          <a:ln>
            <a:noFill/>
          </a:ln>
        </p:spPr>
      </p:sp>
      <p:sp>
        <p:nvSpPr>
          <p:cNvPr id="66" name="Google Shape;66;g19a90b84abf_0_2696"/>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67" name="Google Shape;67;g19a90b84abf_0_2696"/>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68" name="Google Shape;68;g19a90b84abf_0_2696"/>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1">
  <p:cSld name="4_Blank_1">
    <p:spTree>
      <p:nvGrpSpPr>
        <p:cNvPr id="796" name="Shape 796"/>
        <p:cNvGrpSpPr/>
        <p:nvPr/>
      </p:nvGrpSpPr>
      <p:grpSpPr>
        <a:xfrm>
          <a:off x="0" y="0"/>
          <a:ext cx="0" cy="0"/>
          <a:chOff x="0" y="0"/>
          <a:chExt cx="0" cy="0"/>
        </a:xfrm>
      </p:grpSpPr>
      <p:sp>
        <p:nvSpPr>
          <p:cNvPr id="797" name="Google Shape;797;g19a90b84abf_0_3431"/>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798" name="Google Shape;798;g19a90b84abf_0_343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799" name="Google Shape;799;g19a90b84abf_0_343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00" name="Google Shape;800;g19a90b84abf_0_343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01" name="Google Shape;801;g19a90b84abf_0_343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2">
  <p:cSld name="19_Blank_1_12">
    <p:spTree>
      <p:nvGrpSpPr>
        <p:cNvPr id="802" name="Shape 802"/>
        <p:cNvGrpSpPr/>
        <p:nvPr/>
      </p:nvGrpSpPr>
      <p:grpSpPr>
        <a:xfrm>
          <a:off x="0" y="0"/>
          <a:ext cx="0" cy="0"/>
          <a:chOff x="0" y="0"/>
          <a:chExt cx="0" cy="0"/>
        </a:xfrm>
      </p:grpSpPr>
      <p:sp>
        <p:nvSpPr>
          <p:cNvPr id="803" name="Google Shape;803;g19a90b84abf_0_3437"/>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04" name="Google Shape;804;g19a90b84abf_0_343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05" name="Google Shape;805;g19a90b84abf_0_343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06" name="Google Shape;806;g19a90b84abf_0_343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g19a90b84abf_0_343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08" name="Google Shape;808;g19a90b84abf_0_3437"/>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3">
  <p:cSld name="19_Blank_1_1_6">
    <p:spTree>
      <p:nvGrpSpPr>
        <p:cNvPr id="809" name="Shape 809"/>
        <p:cNvGrpSpPr/>
        <p:nvPr/>
      </p:nvGrpSpPr>
      <p:grpSpPr>
        <a:xfrm>
          <a:off x="0" y="0"/>
          <a:ext cx="0" cy="0"/>
          <a:chOff x="0" y="0"/>
          <a:chExt cx="0" cy="0"/>
        </a:xfrm>
      </p:grpSpPr>
      <p:sp>
        <p:nvSpPr>
          <p:cNvPr id="810" name="Google Shape;810;g19a90b84abf_0_3444"/>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11" name="Google Shape;811;g19a90b84abf_0_344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12" name="Google Shape;812;g19a90b84abf_0_344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13" name="Google Shape;813;g19a90b84abf_0_344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14" name="Google Shape;814;g19a90b84abf_0_344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815" name="Google Shape;815;g19a90b84abf_0_344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816" name="Google Shape;816;g19a90b84abf_0_344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4">
  <p:cSld name="19_Blank_1_2_6">
    <p:spTree>
      <p:nvGrpSpPr>
        <p:cNvPr id="817" name="Shape 817"/>
        <p:cNvGrpSpPr/>
        <p:nvPr/>
      </p:nvGrpSpPr>
      <p:grpSpPr>
        <a:xfrm>
          <a:off x="0" y="0"/>
          <a:ext cx="0" cy="0"/>
          <a:chOff x="0" y="0"/>
          <a:chExt cx="0" cy="0"/>
        </a:xfrm>
      </p:grpSpPr>
      <p:sp>
        <p:nvSpPr>
          <p:cNvPr id="818" name="Google Shape;818;g19a90b84abf_0_3452"/>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19" name="Google Shape;819;g19a90b84abf_0_345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20" name="Google Shape;820;g19a90b84abf_0_345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21" name="Google Shape;821;g19a90b84abf_0_345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22" name="Google Shape;822;g19a90b84abf_0_345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23" name="Google Shape;823;g19a90b84abf_0_3452"/>
          <p:cNvSpPr/>
          <p:nvPr>
            <p:ph idx="2" type="pic"/>
          </p:nvPr>
        </p:nvSpPr>
        <p:spPr>
          <a:xfrm>
            <a:off x="1122001" y="1972500"/>
            <a:ext cx="4974000" cy="4123500"/>
          </a:xfrm>
          <a:prstGeom prst="rect">
            <a:avLst/>
          </a:prstGeom>
          <a:noFill/>
          <a:ln>
            <a:noFill/>
          </a:ln>
        </p:spPr>
      </p:sp>
      <p:sp>
        <p:nvSpPr>
          <p:cNvPr id="824" name="Google Shape;824;g19a90b84abf_0_345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5">
  <p:cSld name="19_Blank_1_3_6">
    <p:spTree>
      <p:nvGrpSpPr>
        <p:cNvPr id="825" name="Shape 825"/>
        <p:cNvGrpSpPr/>
        <p:nvPr/>
      </p:nvGrpSpPr>
      <p:grpSpPr>
        <a:xfrm>
          <a:off x="0" y="0"/>
          <a:ext cx="0" cy="0"/>
          <a:chOff x="0" y="0"/>
          <a:chExt cx="0" cy="0"/>
        </a:xfrm>
      </p:grpSpPr>
      <p:sp>
        <p:nvSpPr>
          <p:cNvPr id="826" name="Google Shape;826;g19a90b84abf_0_3460"/>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27" name="Google Shape;827;g19a90b84abf_0_346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28" name="Google Shape;828;g19a90b84abf_0_346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29" name="Google Shape;829;g19a90b84abf_0_346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30" name="Google Shape;830;g19a90b84abf_0_346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31" name="Google Shape;831;g19a90b84abf_0_3460"/>
          <p:cNvSpPr/>
          <p:nvPr>
            <p:ph idx="2" type="pic"/>
          </p:nvPr>
        </p:nvSpPr>
        <p:spPr>
          <a:xfrm>
            <a:off x="1143000" y="1749300"/>
            <a:ext cx="4953000" cy="2136900"/>
          </a:xfrm>
          <a:prstGeom prst="rect">
            <a:avLst/>
          </a:prstGeom>
          <a:noFill/>
          <a:ln>
            <a:noFill/>
          </a:ln>
        </p:spPr>
      </p:sp>
      <p:sp>
        <p:nvSpPr>
          <p:cNvPr id="832" name="Google Shape;832;g19a90b84abf_0_3460"/>
          <p:cNvSpPr/>
          <p:nvPr>
            <p:ph idx="3" type="pic"/>
          </p:nvPr>
        </p:nvSpPr>
        <p:spPr>
          <a:xfrm>
            <a:off x="1143000" y="4035300"/>
            <a:ext cx="4953000" cy="2136900"/>
          </a:xfrm>
          <a:prstGeom prst="rect">
            <a:avLst/>
          </a:prstGeom>
          <a:noFill/>
          <a:ln>
            <a:noFill/>
          </a:ln>
        </p:spPr>
      </p:sp>
      <p:sp>
        <p:nvSpPr>
          <p:cNvPr id="833" name="Google Shape;833;g19a90b84abf_0_3460"/>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834" name="Google Shape;834;g19a90b84abf_0_3460"/>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6">
  <p:cSld name="19_Blank_1_4_6">
    <p:spTree>
      <p:nvGrpSpPr>
        <p:cNvPr id="835" name="Shape 835"/>
        <p:cNvGrpSpPr/>
        <p:nvPr/>
      </p:nvGrpSpPr>
      <p:grpSpPr>
        <a:xfrm>
          <a:off x="0" y="0"/>
          <a:ext cx="0" cy="0"/>
          <a:chOff x="0" y="0"/>
          <a:chExt cx="0" cy="0"/>
        </a:xfrm>
      </p:grpSpPr>
      <p:sp>
        <p:nvSpPr>
          <p:cNvPr id="836" name="Google Shape;836;g19a90b84abf_0_3470"/>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37" name="Google Shape;837;g19a90b84abf_0_347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38" name="Google Shape;838;g19a90b84abf_0_347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39" name="Google Shape;839;g19a90b84abf_0_347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40" name="Google Shape;840;g19a90b84abf_0_347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41" name="Google Shape;841;g19a90b84abf_0_3470"/>
          <p:cNvSpPr/>
          <p:nvPr>
            <p:ph idx="2" type="pic"/>
          </p:nvPr>
        </p:nvSpPr>
        <p:spPr>
          <a:xfrm>
            <a:off x="1141950" y="1673100"/>
            <a:ext cx="4953000" cy="1491600"/>
          </a:xfrm>
          <a:prstGeom prst="rect">
            <a:avLst/>
          </a:prstGeom>
          <a:noFill/>
          <a:ln>
            <a:noFill/>
          </a:ln>
        </p:spPr>
      </p:sp>
      <p:sp>
        <p:nvSpPr>
          <p:cNvPr id="842" name="Google Shape;842;g19a90b84abf_0_3470"/>
          <p:cNvSpPr/>
          <p:nvPr>
            <p:ph idx="3" type="pic"/>
          </p:nvPr>
        </p:nvSpPr>
        <p:spPr>
          <a:xfrm>
            <a:off x="1141950" y="3268673"/>
            <a:ext cx="4953000" cy="1491600"/>
          </a:xfrm>
          <a:prstGeom prst="rect">
            <a:avLst/>
          </a:prstGeom>
          <a:noFill/>
          <a:ln>
            <a:noFill/>
          </a:ln>
        </p:spPr>
      </p:sp>
      <p:sp>
        <p:nvSpPr>
          <p:cNvPr id="843" name="Google Shape;843;g19a90b84abf_0_3470"/>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844" name="Google Shape;844;g19a90b84abf_0_3470"/>
          <p:cNvSpPr/>
          <p:nvPr>
            <p:ph idx="4" type="pic"/>
          </p:nvPr>
        </p:nvSpPr>
        <p:spPr>
          <a:xfrm>
            <a:off x="1140900" y="4864250"/>
            <a:ext cx="4953000" cy="1491600"/>
          </a:xfrm>
          <a:prstGeom prst="rect">
            <a:avLst/>
          </a:prstGeom>
          <a:noFill/>
          <a:ln>
            <a:noFill/>
          </a:ln>
        </p:spPr>
      </p:sp>
      <p:sp>
        <p:nvSpPr>
          <p:cNvPr id="845" name="Google Shape;845;g19a90b84abf_0_3470"/>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846" name="Google Shape;846;g19a90b84abf_0_3470"/>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7">
  <p:cSld name="19_Blank_1_5_6">
    <p:spTree>
      <p:nvGrpSpPr>
        <p:cNvPr id="847" name="Shape 847"/>
        <p:cNvGrpSpPr/>
        <p:nvPr/>
      </p:nvGrpSpPr>
      <p:grpSpPr>
        <a:xfrm>
          <a:off x="0" y="0"/>
          <a:ext cx="0" cy="0"/>
          <a:chOff x="0" y="0"/>
          <a:chExt cx="0" cy="0"/>
        </a:xfrm>
      </p:grpSpPr>
      <p:sp>
        <p:nvSpPr>
          <p:cNvPr id="848" name="Google Shape;848;g19a90b84abf_0_3482"/>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49" name="Google Shape;849;g19a90b84abf_0_348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50" name="Google Shape;850;g19a90b84abf_0_348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51" name="Google Shape;851;g19a90b84abf_0_348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52" name="Google Shape;852;g19a90b84abf_0_348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53" name="Google Shape;853;g19a90b84abf_0_3482"/>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854" name="Google Shape;854;g19a90b84abf_0_3482"/>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855" name="Google Shape;855;g19a90b84abf_0_3482"/>
          <p:cNvSpPr/>
          <p:nvPr>
            <p:ph idx="3" type="pic"/>
          </p:nvPr>
        </p:nvSpPr>
        <p:spPr>
          <a:xfrm>
            <a:off x="3686431" y="1749300"/>
            <a:ext cx="2409600" cy="2136900"/>
          </a:xfrm>
          <a:prstGeom prst="rect">
            <a:avLst/>
          </a:prstGeom>
          <a:noFill/>
          <a:ln>
            <a:noFill/>
          </a:ln>
        </p:spPr>
      </p:sp>
      <p:sp>
        <p:nvSpPr>
          <p:cNvPr id="856" name="Google Shape;856;g19a90b84abf_0_3482"/>
          <p:cNvSpPr/>
          <p:nvPr>
            <p:ph idx="4" type="pic"/>
          </p:nvPr>
        </p:nvSpPr>
        <p:spPr>
          <a:xfrm>
            <a:off x="3686431" y="4035300"/>
            <a:ext cx="2409600" cy="2136900"/>
          </a:xfrm>
          <a:prstGeom prst="rect">
            <a:avLst/>
          </a:prstGeom>
          <a:noFill/>
          <a:ln>
            <a:noFill/>
          </a:ln>
        </p:spPr>
      </p:sp>
      <p:sp>
        <p:nvSpPr>
          <p:cNvPr id="857" name="Google Shape;857;g19a90b84abf_0_3482"/>
          <p:cNvSpPr/>
          <p:nvPr>
            <p:ph idx="5" type="pic"/>
          </p:nvPr>
        </p:nvSpPr>
        <p:spPr>
          <a:xfrm>
            <a:off x="1143000" y="1752600"/>
            <a:ext cx="2409600" cy="2136900"/>
          </a:xfrm>
          <a:prstGeom prst="rect">
            <a:avLst/>
          </a:prstGeom>
          <a:noFill/>
          <a:ln>
            <a:noFill/>
          </a:ln>
        </p:spPr>
      </p:sp>
      <p:sp>
        <p:nvSpPr>
          <p:cNvPr id="858" name="Google Shape;858;g19a90b84abf_0_3482"/>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8">
  <p:cSld name="19_Blank_1_6_6">
    <p:spTree>
      <p:nvGrpSpPr>
        <p:cNvPr id="859" name="Shape 859"/>
        <p:cNvGrpSpPr/>
        <p:nvPr/>
      </p:nvGrpSpPr>
      <p:grpSpPr>
        <a:xfrm>
          <a:off x="0" y="0"/>
          <a:ext cx="0" cy="0"/>
          <a:chOff x="0" y="0"/>
          <a:chExt cx="0" cy="0"/>
        </a:xfrm>
      </p:grpSpPr>
      <p:sp>
        <p:nvSpPr>
          <p:cNvPr id="860" name="Google Shape;860;g19a90b84abf_0_3494"/>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61" name="Google Shape;861;g19a90b84abf_0_349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62" name="Google Shape;862;g19a90b84abf_0_349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63" name="Google Shape;863;g19a90b84abf_0_349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64" name="Google Shape;864;g19a90b84abf_0_349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65" name="Google Shape;865;g19a90b84abf_0_3494"/>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1">
  <p:cSld name="2_Blank_1">
    <p:spTree>
      <p:nvGrpSpPr>
        <p:cNvPr id="866" name="Shape 866"/>
        <p:cNvGrpSpPr/>
        <p:nvPr/>
      </p:nvGrpSpPr>
      <p:grpSpPr>
        <a:xfrm>
          <a:off x="0" y="0"/>
          <a:ext cx="0" cy="0"/>
          <a:chOff x="0" y="0"/>
          <a:chExt cx="0" cy="0"/>
        </a:xfrm>
      </p:grpSpPr>
      <p:sp>
        <p:nvSpPr>
          <p:cNvPr id="867" name="Google Shape;867;g19a90b84abf_0_3501"/>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68" name="Google Shape;868;g19a90b84abf_0_350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69" name="Google Shape;869;g19a90b84abf_0_350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70" name="Google Shape;870;g19a90b84abf_0_350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71" name="Google Shape;871;g19a90b84abf_0_3501"/>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2">
  <p:cSld name="19_Blank_1_11">
    <p:spTree>
      <p:nvGrpSpPr>
        <p:cNvPr id="872" name="Shape 872"/>
        <p:cNvGrpSpPr/>
        <p:nvPr/>
      </p:nvGrpSpPr>
      <p:grpSpPr>
        <a:xfrm>
          <a:off x="0" y="0"/>
          <a:ext cx="0" cy="0"/>
          <a:chOff x="0" y="0"/>
          <a:chExt cx="0" cy="0"/>
        </a:xfrm>
      </p:grpSpPr>
      <p:sp>
        <p:nvSpPr>
          <p:cNvPr id="873" name="Google Shape;873;g19a90b84abf_0_3507"/>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74" name="Google Shape;874;g19a90b84abf_0_350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75" name="Google Shape;875;g19a90b84abf_0_350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76" name="Google Shape;876;g19a90b84abf_0_350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77" name="Google Shape;877;g19a90b84abf_0_350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78" name="Google Shape;878;g19a90b84abf_0_3507"/>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6">
  <p:cSld name="1_Title Only_1_3_1_2">
    <p:spTree>
      <p:nvGrpSpPr>
        <p:cNvPr id="69" name="Shape 69"/>
        <p:cNvGrpSpPr/>
        <p:nvPr/>
      </p:nvGrpSpPr>
      <p:grpSpPr>
        <a:xfrm>
          <a:off x="0" y="0"/>
          <a:ext cx="0" cy="0"/>
          <a:chOff x="0" y="0"/>
          <a:chExt cx="0" cy="0"/>
        </a:xfrm>
      </p:grpSpPr>
      <p:sp>
        <p:nvSpPr>
          <p:cNvPr id="70" name="Google Shape;70;g19a90b84abf_0_27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1" name="Google Shape;71;g19a90b84abf_0_270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72" name="Google Shape;72;g19a90b84abf_0_2704"/>
          <p:cNvSpPr/>
          <p:nvPr>
            <p:ph idx="2" type="pic"/>
          </p:nvPr>
        </p:nvSpPr>
        <p:spPr>
          <a:xfrm>
            <a:off x="1141950" y="1673100"/>
            <a:ext cx="4953000" cy="1491600"/>
          </a:xfrm>
          <a:prstGeom prst="rect">
            <a:avLst/>
          </a:prstGeom>
          <a:noFill/>
          <a:ln>
            <a:noFill/>
          </a:ln>
        </p:spPr>
      </p:sp>
      <p:sp>
        <p:nvSpPr>
          <p:cNvPr id="73" name="Google Shape;73;g19a90b84abf_0_2704"/>
          <p:cNvSpPr/>
          <p:nvPr>
            <p:ph idx="3" type="pic"/>
          </p:nvPr>
        </p:nvSpPr>
        <p:spPr>
          <a:xfrm>
            <a:off x="1141950" y="3268673"/>
            <a:ext cx="4953000" cy="1491600"/>
          </a:xfrm>
          <a:prstGeom prst="rect">
            <a:avLst/>
          </a:prstGeom>
          <a:noFill/>
          <a:ln>
            <a:noFill/>
          </a:ln>
        </p:spPr>
      </p:sp>
      <p:sp>
        <p:nvSpPr>
          <p:cNvPr id="74" name="Google Shape;74;g19a90b84abf_0_270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75" name="Google Shape;75;g19a90b84abf_0_2704"/>
          <p:cNvSpPr/>
          <p:nvPr>
            <p:ph idx="4" type="pic"/>
          </p:nvPr>
        </p:nvSpPr>
        <p:spPr>
          <a:xfrm>
            <a:off x="1140900" y="4864250"/>
            <a:ext cx="4953000" cy="1491600"/>
          </a:xfrm>
          <a:prstGeom prst="rect">
            <a:avLst/>
          </a:prstGeom>
          <a:noFill/>
          <a:ln>
            <a:noFill/>
          </a:ln>
        </p:spPr>
      </p:sp>
      <p:sp>
        <p:nvSpPr>
          <p:cNvPr id="76" name="Google Shape;76;g19a90b84abf_0_270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77" name="Google Shape;77;g19a90b84abf_0_270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78" name="Google Shape;78;g19a90b84abf_0_2704"/>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3">
  <p:cSld name="19_Blank_1_1_5">
    <p:spTree>
      <p:nvGrpSpPr>
        <p:cNvPr id="879" name="Shape 879"/>
        <p:cNvGrpSpPr/>
        <p:nvPr/>
      </p:nvGrpSpPr>
      <p:grpSpPr>
        <a:xfrm>
          <a:off x="0" y="0"/>
          <a:ext cx="0" cy="0"/>
          <a:chOff x="0" y="0"/>
          <a:chExt cx="0" cy="0"/>
        </a:xfrm>
      </p:grpSpPr>
      <p:sp>
        <p:nvSpPr>
          <p:cNvPr id="880" name="Google Shape;880;g19a90b84abf_0_3514"/>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81" name="Google Shape;881;g19a90b84abf_0_351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82" name="Google Shape;882;g19a90b84abf_0_351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83" name="Google Shape;883;g19a90b84abf_0_351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84" name="Google Shape;884;g19a90b84abf_0_351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885" name="Google Shape;885;g19a90b84abf_0_351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886" name="Google Shape;886;g19a90b84abf_0_351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4">
  <p:cSld name="19_Blank_1_2_5">
    <p:spTree>
      <p:nvGrpSpPr>
        <p:cNvPr id="887" name="Shape 887"/>
        <p:cNvGrpSpPr/>
        <p:nvPr/>
      </p:nvGrpSpPr>
      <p:grpSpPr>
        <a:xfrm>
          <a:off x="0" y="0"/>
          <a:ext cx="0" cy="0"/>
          <a:chOff x="0" y="0"/>
          <a:chExt cx="0" cy="0"/>
        </a:xfrm>
      </p:grpSpPr>
      <p:sp>
        <p:nvSpPr>
          <p:cNvPr id="888" name="Google Shape;888;g19a90b84abf_0_3522"/>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89" name="Google Shape;889;g19a90b84abf_0_352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90" name="Google Shape;890;g19a90b84abf_0_352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91" name="Google Shape;891;g19a90b84abf_0_352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92" name="Google Shape;892;g19a90b84abf_0_352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93" name="Google Shape;893;g19a90b84abf_0_3522"/>
          <p:cNvSpPr/>
          <p:nvPr>
            <p:ph idx="2" type="pic"/>
          </p:nvPr>
        </p:nvSpPr>
        <p:spPr>
          <a:xfrm>
            <a:off x="1122001" y="1972500"/>
            <a:ext cx="4974000" cy="4123500"/>
          </a:xfrm>
          <a:prstGeom prst="rect">
            <a:avLst/>
          </a:prstGeom>
          <a:noFill/>
          <a:ln>
            <a:noFill/>
          </a:ln>
        </p:spPr>
      </p:sp>
      <p:sp>
        <p:nvSpPr>
          <p:cNvPr id="894" name="Google Shape;894;g19a90b84abf_0_352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5">
  <p:cSld name="19_Blank_1_3_5">
    <p:spTree>
      <p:nvGrpSpPr>
        <p:cNvPr id="895" name="Shape 895"/>
        <p:cNvGrpSpPr/>
        <p:nvPr/>
      </p:nvGrpSpPr>
      <p:grpSpPr>
        <a:xfrm>
          <a:off x="0" y="0"/>
          <a:ext cx="0" cy="0"/>
          <a:chOff x="0" y="0"/>
          <a:chExt cx="0" cy="0"/>
        </a:xfrm>
      </p:grpSpPr>
      <p:sp>
        <p:nvSpPr>
          <p:cNvPr id="896" name="Google Shape;896;g19a90b84abf_0_3530"/>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97" name="Google Shape;897;g19a90b84abf_0_353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98" name="Google Shape;898;g19a90b84abf_0_353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99" name="Google Shape;899;g19a90b84abf_0_353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00" name="Google Shape;900;g19a90b84abf_0_353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01" name="Google Shape;901;g19a90b84abf_0_3530"/>
          <p:cNvSpPr/>
          <p:nvPr>
            <p:ph idx="2" type="pic"/>
          </p:nvPr>
        </p:nvSpPr>
        <p:spPr>
          <a:xfrm>
            <a:off x="1143000" y="1749300"/>
            <a:ext cx="4953000" cy="2136900"/>
          </a:xfrm>
          <a:prstGeom prst="rect">
            <a:avLst/>
          </a:prstGeom>
          <a:noFill/>
          <a:ln>
            <a:noFill/>
          </a:ln>
        </p:spPr>
      </p:sp>
      <p:sp>
        <p:nvSpPr>
          <p:cNvPr id="902" name="Google Shape;902;g19a90b84abf_0_3530"/>
          <p:cNvSpPr/>
          <p:nvPr>
            <p:ph idx="3" type="pic"/>
          </p:nvPr>
        </p:nvSpPr>
        <p:spPr>
          <a:xfrm>
            <a:off x="1143000" y="4035300"/>
            <a:ext cx="4953000" cy="2136900"/>
          </a:xfrm>
          <a:prstGeom prst="rect">
            <a:avLst/>
          </a:prstGeom>
          <a:noFill/>
          <a:ln>
            <a:noFill/>
          </a:ln>
        </p:spPr>
      </p:sp>
      <p:sp>
        <p:nvSpPr>
          <p:cNvPr id="903" name="Google Shape;903;g19a90b84abf_0_3530"/>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04" name="Google Shape;904;g19a90b84abf_0_3530"/>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6">
  <p:cSld name="19_Blank_1_4_5">
    <p:spTree>
      <p:nvGrpSpPr>
        <p:cNvPr id="905" name="Shape 905"/>
        <p:cNvGrpSpPr/>
        <p:nvPr/>
      </p:nvGrpSpPr>
      <p:grpSpPr>
        <a:xfrm>
          <a:off x="0" y="0"/>
          <a:ext cx="0" cy="0"/>
          <a:chOff x="0" y="0"/>
          <a:chExt cx="0" cy="0"/>
        </a:xfrm>
      </p:grpSpPr>
      <p:sp>
        <p:nvSpPr>
          <p:cNvPr id="906" name="Google Shape;906;g19a90b84abf_0_3540"/>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07" name="Google Shape;907;g19a90b84abf_0_354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08" name="Google Shape;908;g19a90b84abf_0_354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09" name="Google Shape;909;g19a90b84abf_0_354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10" name="Google Shape;910;g19a90b84abf_0_354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11" name="Google Shape;911;g19a90b84abf_0_3540"/>
          <p:cNvSpPr/>
          <p:nvPr>
            <p:ph idx="2" type="pic"/>
          </p:nvPr>
        </p:nvSpPr>
        <p:spPr>
          <a:xfrm>
            <a:off x="1141950" y="1673100"/>
            <a:ext cx="4953000" cy="1491600"/>
          </a:xfrm>
          <a:prstGeom prst="rect">
            <a:avLst/>
          </a:prstGeom>
          <a:noFill/>
          <a:ln>
            <a:noFill/>
          </a:ln>
        </p:spPr>
      </p:sp>
      <p:sp>
        <p:nvSpPr>
          <p:cNvPr id="912" name="Google Shape;912;g19a90b84abf_0_3540"/>
          <p:cNvSpPr/>
          <p:nvPr>
            <p:ph idx="3" type="pic"/>
          </p:nvPr>
        </p:nvSpPr>
        <p:spPr>
          <a:xfrm>
            <a:off x="1141950" y="3268673"/>
            <a:ext cx="4953000" cy="1491600"/>
          </a:xfrm>
          <a:prstGeom prst="rect">
            <a:avLst/>
          </a:prstGeom>
          <a:noFill/>
          <a:ln>
            <a:noFill/>
          </a:ln>
        </p:spPr>
      </p:sp>
      <p:sp>
        <p:nvSpPr>
          <p:cNvPr id="913" name="Google Shape;913;g19a90b84abf_0_3540"/>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914" name="Google Shape;914;g19a90b84abf_0_3540"/>
          <p:cNvSpPr/>
          <p:nvPr>
            <p:ph idx="4" type="pic"/>
          </p:nvPr>
        </p:nvSpPr>
        <p:spPr>
          <a:xfrm>
            <a:off x="1140900" y="4864250"/>
            <a:ext cx="4953000" cy="1491600"/>
          </a:xfrm>
          <a:prstGeom prst="rect">
            <a:avLst/>
          </a:prstGeom>
          <a:noFill/>
          <a:ln>
            <a:noFill/>
          </a:ln>
        </p:spPr>
      </p:sp>
      <p:sp>
        <p:nvSpPr>
          <p:cNvPr id="915" name="Google Shape;915;g19a90b84abf_0_3540"/>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916" name="Google Shape;916;g19a90b84abf_0_3540"/>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7">
  <p:cSld name="19_Blank_1_5_5">
    <p:spTree>
      <p:nvGrpSpPr>
        <p:cNvPr id="917" name="Shape 917"/>
        <p:cNvGrpSpPr/>
        <p:nvPr/>
      </p:nvGrpSpPr>
      <p:grpSpPr>
        <a:xfrm>
          <a:off x="0" y="0"/>
          <a:ext cx="0" cy="0"/>
          <a:chOff x="0" y="0"/>
          <a:chExt cx="0" cy="0"/>
        </a:xfrm>
      </p:grpSpPr>
      <p:sp>
        <p:nvSpPr>
          <p:cNvPr id="918" name="Google Shape;918;g19a90b84abf_0_3552"/>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19" name="Google Shape;919;g19a90b84abf_0_355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20" name="Google Shape;920;g19a90b84abf_0_355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21" name="Google Shape;921;g19a90b84abf_0_355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22" name="Google Shape;922;g19a90b84abf_0_355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23" name="Google Shape;923;g19a90b84abf_0_3552"/>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24" name="Google Shape;924;g19a90b84abf_0_3552"/>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25" name="Google Shape;925;g19a90b84abf_0_3552"/>
          <p:cNvSpPr/>
          <p:nvPr>
            <p:ph idx="3" type="pic"/>
          </p:nvPr>
        </p:nvSpPr>
        <p:spPr>
          <a:xfrm>
            <a:off x="3686431" y="1749300"/>
            <a:ext cx="2409600" cy="2136900"/>
          </a:xfrm>
          <a:prstGeom prst="rect">
            <a:avLst/>
          </a:prstGeom>
          <a:noFill/>
          <a:ln>
            <a:noFill/>
          </a:ln>
        </p:spPr>
      </p:sp>
      <p:sp>
        <p:nvSpPr>
          <p:cNvPr id="926" name="Google Shape;926;g19a90b84abf_0_3552"/>
          <p:cNvSpPr/>
          <p:nvPr>
            <p:ph idx="4" type="pic"/>
          </p:nvPr>
        </p:nvSpPr>
        <p:spPr>
          <a:xfrm>
            <a:off x="3686431" y="4035300"/>
            <a:ext cx="2409600" cy="2136900"/>
          </a:xfrm>
          <a:prstGeom prst="rect">
            <a:avLst/>
          </a:prstGeom>
          <a:noFill/>
          <a:ln>
            <a:noFill/>
          </a:ln>
        </p:spPr>
      </p:sp>
      <p:sp>
        <p:nvSpPr>
          <p:cNvPr id="927" name="Google Shape;927;g19a90b84abf_0_3552"/>
          <p:cNvSpPr/>
          <p:nvPr>
            <p:ph idx="5" type="pic"/>
          </p:nvPr>
        </p:nvSpPr>
        <p:spPr>
          <a:xfrm>
            <a:off x="1143000" y="1752600"/>
            <a:ext cx="2409600" cy="2136900"/>
          </a:xfrm>
          <a:prstGeom prst="rect">
            <a:avLst/>
          </a:prstGeom>
          <a:noFill/>
          <a:ln>
            <a:noFill/>
          </a:ln>
        </p:spPr>
      </p:sp>
      <p:sp>
        <p:nvSpPr>
          <p:cNvPr id="928" name="Google Shape;928;g19a90b84abf_0_3552"/>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8">
  <p:cSld name="19_Blank_1_6_5">
    <p:spTree>
      <p:nvGrpSpPr>
        <p:cNvPr id="929" name="Shape 929"/>
        <p:cNvGrpSpPr/>
        <p:nvPr/>
      </p:nvGrpSpPr>
      <p:grpSpPr>
        <a:xfrm>
          <a:off x="0" y="0"/>
          <a:ext cx="0" cy="0"/>
          <a:chOff x="0" y="0"/>
          <a:chExt cx="0" cy="0"/>
        </a:xfrm>
      </p:grpSpPr>
      <p:sp>
        <p:nvSpPr>
          <p:cNvPr id="930" name="Google Shape;930;g19a90b84abf_0_3564"/>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31" name="Google Shape;931;g19a90b84abf_0_356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32" name="Google Shape;932;g19a90b84abf_0_356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33" name="Google Shape;933;g19a90b84abf_0_356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34" name="Google Shape;934;g19a90b84abf_0_356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35" name="Google Shape;935;g19a90b84abf_0_3564"/>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1">
  <p:cSld name="3_Blank_1">
    <p:spTree>
      <p:nvGrpSpPr>
        <p:cNvPr id="936" name="Shape 936"/>
        <p:cNvGrpSpPr/>
        <p:nvPr/>
      </p:nvGrpSpPr>
      <p:grpSpPr>
        <a:xfrm>
          <a:off x="0" y="0"/>
          <a:ext cx="0" cy="0"/>
          <a:chOff x="0" y="0"/>
          <a:chExt cx="0" cy="0"/>
        </a:xfrm>
      </p:grpSpPr>
      <p:sp>
        <p:nvSpPr>
          <p:cNvPr id="937" name="Google Shape;937;g19a90b84abf_0_3571"/>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938" name="Google Shape;938;g19a90b84abf_0_357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939" name="Google Shape;939;g19a90b84abf_0_357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40" name="Google Shape;940;g19a90b84abf_0_357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41" name="Google Shape;941;g19a90b84abf_0_357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2">
  <p:cSld name="19_Blank_1_10">
    <p:spTree>
      <p:nvGrpSpPr>
        <p:cNvPr id="942" name="Shape 942"/>
        <p:cNvGrpSpPr/>
        <p:nvPr/>
      </p:nvGrpSpPr>
      <p:grpSpPr>
        <a:xfrm>
          <a:off x="0" y="0"/>
          <a:ext cx="0" cy="0"/>
          <a:chOff x="0" y="0"/>
          <a:chExt cx="0" cy="0"/>
        </a:xfrm>
      </p:grpSpPr>
      <p:sp>
        <p:nvSpPr>
          <p:cNvPr id="943" name="Google Shape;943;g19a90b84abf_0_3577"/>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44" name="Google Shape;944;g19a90b84abf_0_357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45" name="Google Shape;945;g19a90b84abf_0_357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46" name="Google Shape;946;g19a90b84abf_0_357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47" name="Google Shape;947;g19a90b84abf_0_357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48" name="Google Shape;948;g19a90b84abf_0_3577"/>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3">
  <p:cSld name="19_Blank_1_1_4">
    <p:spTree>
      <p:nvGrpSpPr>
        <p:cNvPr id="949" name="Shape 949"/>
        <p:cNvGrpSpPr/>
        <p:nvPr/>
      </p:nvGrpSpPr>
      <p:grpSpPr>
        <a:xfrm>
          <a:off x="0" y="0"/>
          <a:ext cx="0" cy="0"/>
          <a:chOff x="0" y="0"/>
          <a:chExt cx="0" cy="0"/>
        </a:xfrm>
      </p:grpSpPr>
      <p:sp>
        <p:nvSpPr>
          <p:cNvPr id="950" name="Google Shape;950;g19a90b84abf_0_3584"/>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51" name="Google Shape;951;g19a90b84abf_0_358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52" name="Google Shape;952;g19a90b84abf_0_358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53" name="Google Shape;953;g19a90b84abf_0_358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54" name="Google Shape;954;g19a90b84abf_0_358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955" name="Google Shape;955;g19a90b84abf_0_358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956" name="Google Shape;956;g19a90b84abf_0_358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4">
  <p:cSld name="19_Blank_1_2_4">
    <p:spTree>
      <p:nvGrpSpPr>
        <p:cNvPr id="957" name="Shape 957"/>
        <p:cNvGrpSpPr/>
        <p:nvPr/>
      </p:nvGrpSpPr>
      <p:grpSpPr>
        <a:xfrm>
          <a:off x="0" y="0"/>
          <a:ext cx="0" cy="0"/>
          <a:chOff x="0" y="0"/>
          <a:chExt cx="0" cy="0"/>
        </a:xfrm>
      </p:grpSpPr>
      <p:sp>
        <p:nvSpPr>
          <p:cNvPr id="958" name="Google Shape;958;g19a90b84abf_0_3592"/>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59" name="Google Shape;959;g19a90b84abf_0_359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60" name="Google Shape;960;g19a90b84abf_0_359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61" name="Google Shape;961;g19a90b84abf_0_359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62" name="Google Shape;962;g19a90b84abf_0_359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63" name="Google Shape;963;g19a90b84abf_0_3592"/>
          <p:cNvSpPr/>
          <p:nvPr>
            <p:ph idx="2" type="pic"/>
          </p:nvPr>
        </p:nvSpPr>
        <p:spPr>
          <a:xfrm>
            <a:off x="1122001" y="1972500"/>
            <a:ext cx="4974000" cy="4123500"/>
          </a:xfrm>
          <a:prstGeom prst="rect">
            <a:avLst/>
          </a:prstGeom>
          <a:noFill/>
          <a:ln>
            <a:noFill/>
          </a:ln>
        </p:spPr>
      </p:sp>
      <p:sp>
        <p:nvSpPr>
          <p:cNvPr id="964" name="Google Shape;964;g19a90b84abf_0_359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7">
  <p:cSld name="1_Title Only_1_3_1_3">
    <p:spTree>
      <p:nvGrpSpPr>
        <p:cNvPr id="79" name="Shape 79"/>
        <p:cNvGrpSpPr/>
        <p:nvPr/>
      </p:nvGrpSpPr>
      <p:grpSpPr>
        <a:xfrm>
          <a:off x="0" y="0"/>
          <a:ext cx="0" cy="0"/>
          <a:chOff x="0" y="0"/>
          <a:chExt cx="0" cy="0"/>
        </a:xfrm>
      </p:grpSpPr>
      <p:sp>
        <p:nvSpPr>
          <p:cNvPr id="80" name="Google Shape;80;g19a90b84abf_0_271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g19a90b84abf_0_271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82" name="Google Shape;82;g19a90b84abf_0_2714"/>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83" name="Google Shape;83;g19a90b84abf_0_2714"/>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84" name="Google Shape;84;g19a90b84abf_0_2714"/>
          <p:cNvSpPr/>
          <p:nvPr>
            <p:ph idx="3" type="pic"/>
          </p:nvPr>
        </p:nvSpPr>
        <p:spPr>
          <a:xfrm>
            <a:off x="3686431" y="1749300"/>
            <a:ext cx="2409600" cy="2136900"/>
          </a:xfrm>
          <a:prstGeom prst="rect">
            <a:avLst/>
          </a:prstGeom>
          <a:noFill/>
          <a:ln>
            <a:noFill/>
          </a:ln>
        </p:spPr>
      </p:sp>
      <p:sp>
        <p:nvSpPr>
          <p:cNvPr id="85" name="Google Shape;85;g19a90b84abf_0_2714"/>
          <p:cNvSpPr/>
          <p:nvPr>
            <p:ph idx="4" type="pic"/>
          </p:nvPr>
        </p:nvSpPr>
        <p:spPr>
          <a:xfrm>
            <a:off x="3686431" y="4035300"/>
            <a:ext cx="2409600" cy="2136900"/>
          </a:xfrm>
          <a:prstGeom prst="rect">
            <a:avLst/>
          </a:prstGeom>
          <a:noFill/>
          <a:ln>
            <a:noFill/>
          </a:ln>
        </p:spPr>
      </p:sp>
      <p:sp>
        <p:nvSpPr>
          <p:cNvPr id="86" name="Google Shape;86;g19a90b84abf_0_2714"/>
          <p:cNvSpPr/>
          <p:nvPr>
            <p:ph idx="5" type="pic"/>
          </p:nvPr>
        </p:nvSpPr>
        <p:spPr>
          <a:xfrm>
            <a:off x="1143000" y="1752600"/>
            <a:ext cx="2409600" cy="2136900"/>
          </a:xfrm>
          <a:prstGeom prst="rect">
            <a:avLst/>
          </a:prstGeom>
          <a:noFill/>
          <a:ln>
            <a:noFill/>
          </a:ln>
        </p:spPr>
      </p:sp>
      <p:sp>
        <p:nvSpPr>
          <p:cNvPr id="87" name="Google Shape;87;g19a90b84abf_0_2714"/>
          <p:cNvSpPr/>
          <p:nvPr>
            <p:ph idx="6" type="pic"/>
          </p:nvPr>
        </p:nvSpPr>
        <p:spPr>
          <a:xfrm>
            <a:off x="1143000" y="4038600"/>
            <a:ext cx="2409600" cy="2136900"/>
          </a:xfrm>
          <a:prstGeom prst="rect">
            <a:avLst/>
          </a:prstGeom>
          <a:noFill/>
          <a:ln>
            <a:noFill/>
          </a:ln>
        </p:spPr>
      </p:sp>
      <p:pic>
        <p:nvPicPr>
          <p:cNvPr id="88" name="Google Shape;88;g19a90b84abf_0_2714"/>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5">
  <p:cSld name="19_Blank_1_3_4">
    <p:spTree>
      <p:nvGrpSpPr>
        <p:cNvPr id="965" name="Shape 965"/>
        <p:cNvGrpSpPr/>
        <p:nvPr/>
      </p:nvGrpSpPr>
      <p:grpSpPr>
        <a:xfrm>
          <a:off x="0" y="0"/>
          <a:ext cx="0" cy="0"/>
          <a:chOff x="0" y="0"/>
          <a:chExt cx="0" cy="0"/>
        </a:xfrm>
      </p:grpSpPr>
      <p:sp>
        <p:nvSpPr>
          <p:cNvPr id="966" name="Google Shape;966;g19a90b84abf_0_3600"/>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67" name="Google Shape;967;g19a90b84abf_0_360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68" name="Google Shape;968;g19a90b84abf_0_360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69" name="Google Shape;969;g19a90b84abf_0_360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g19a90b84abf_0_360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71" name="Google Shape;971;g19a90b84abf_0_3600"/>
          <p:cNvSpPr/>
          <p:nvPr>
            <p:ph idx="2" type="pic"/>
          </p:nvPr>
        </p:nvSpPr>
        <p:spPr>
          <a:xfrm>
            <a:off x="1143000" y="1749300"/>
            <a:ext cx="4953000" cy="2136900"/>
          </a:xfrm>
          <a:prstGeom prst="rect">
            <a:avLst/>
          </a:prstGeom>
          <a:noFill/>
          <a:ln>
            <a:noFill/>
          </a:ln>
        </p:spPr>
      </p:sp>
      <p:sp>
        <p:nvSpPr>
          <p:cNvPr id="972" name="Google Shape;972;g19a90b84abf_0_3600"/>
          <p:cNvSpPr/>
          <p:nvPr>
            <p:ph idx="3" type="pic"/>
          </p:nvPr>
        </p:nvSpPr>
        <p:spPr>
          <a:xfrm>
            <a:off x="1143000" y="4035300"/>
            <a:ext cx="4953000" cy="2136900"/>
          </a:xfrm>
          <a:prstGeom prst="rect">
            <a:avLst/>
          </a:prstGeom>
          <a:noFill/>
          <a:ln>
            <a:noFill/>
          </a:ln>
        </p:spPr>
      </p:sp>
      <p:sp>
        <p:nvSpPr>
          <p:cNvPr id="973" name="Google Shape;973;g19a90b84abf_0_3600"/>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74" name="Google Shape;974;g19a90b84abf_0_3600"/>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6">
  <p:cSld name="19_Blank_1_4_4">
    <p:spTree>
      <p:nvGrpSpPr>
        <p:cNvPr id="975" name="Shape 975"/>
        <p:cNvGrpSpPr/>
        <p:nvPr/>
      </p:nvGrpSpPr>
      <p:grpSpPr>
        <a:xfrm>
          <a:off x="0" y="0"/>
          <a:ext cx="0" cy="0"/>
          <a:chOff x="0" y="0"/>
          <a:chExt cx="0" cy="0"/>
        </a:xfrm>
      </p:grpSpPr>
      <p:sp>
        <p:nvSpPr>
          <p:cNvPr id="976" name="Google Shape;976;g19a90b84abf_0_3610"/>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77" name="Google Shape;977;g19a90b84abf_0_361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78" name="Google Shape;978;g19a90b84abf_0_361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79" name="Google Shape;979;g19a90b84abf_0_361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80" name="Google Shape;980;g19a90b84abf_0_361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81" name="Google Shape;981;g19a90b84abf_0_3610"/>
          <p:cNvSpPr/>
          <p:nvPr>
            <p:ph idx="2" type="pic"/>
          </p:nvPr>
        </p:nvSpPr>
        <p:spPr>
          <a:xfrm>
            <a:off x="1141950" y="1673100"/>
            <a:ext cx="4953000" cy="1491600"/>
          </a:xfrm>
          <a:prstGeom prst="rect">
            <a:avLst/>
          </a:prstGeom>
          <a:noFill/>
          <a:ln>
            <a:noFill/>
          </a:ln>
        </p:spPr>
      </p:sp>
      <p:sp>
        <p:nvSpPr>
          <p:cNvPr id="982" name="Google Shape;982;g19a90b84abf_0_3610"/>
          <p:cNvSpPr/>
          <p:nvPr>
            <p:ph idx="3" type="pic"/>
          </p:nvPr>
        </p:nvSpPr>
        <p:spPr>
          <a:xfrm>
            <a:off x="1141950" y="3268673"/>
            <a:ext cx="4953000" cy="1491600"/>
          </a:xfrm>
          <a:prstGeom prst="rect">
            <a:avLst/>
          </a:prstGeom>
          <a:noFill/>
          <a:ln>
            <a:noFill/>
          </a:ln>
        </p:spPr>
      </p:sp>
      <p:sp>
        <p:nvSpPr>
          <p:cNvPr id="983" name="Google Shape;983;g19a90b84abf_0_3610"/>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984" name="Google Shape;984;g19a90b84abf_0_3610"/>
          <p:cNvSpPr/>
          <p:nvPr>
            <p:ph idx="4" type="pic"/>
          </p:nvPr>
        </p:nvSpPr>
        <p:spPr>
          <a:xfrm>
            <a:off x="1140900" y="4864250"/>
            <a:ext cx="4953000" cy="1491600"/>
          </a:xfrm>
          <a:prstGeom prst="rect">
            <a:avLst/>
          </a:prstGeom>
          <a:noFill/>
          <a:ln>
            <a:noFill/>
          </a:ln>
        </p:spPr>
      </p:sp>
      <p:sp>
        <p:nvSpPr>
          <p:cNvPr id="985" name="Google Shape;985;g19a90b84abf_0_3610"/>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986" name="Google Shape;986;g19a90b84abf_0_3610"/>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7">
  <p:cSld name="19_Blank_1_5_4">
    <p:spTree>
      <p:nvGrpSpPr>
        <p:cNvPr id="987" name="Shape 987"/>
        <p:cNvGrpSpPr/>
        <p:nvPr/>
      </p:nvGrpSpPr>
      <p:grpSpPr>
        <a:xfrm>
          <a:off x="0" y="0"/>
          <a:ext cx="0" cy="0"/>
          <a:chOff x="0" y="0"/>
          <a:chExt cx="0" cy="0"/>
        </a:xfrm>
      </p:grpSpPr>
      <p:sp>
        <p:nvSpPr>
          <p:cNvPr id="988" name="Google Shape;988;g19a90b84abf_0_3622"/>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89" name="Google Shape;989;g19a90b84abf_0_362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90" name="Google Shape;990;g19a90b84abf_0_362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91" name="Google Shape;991;g19a90b84abf_0_362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92" name="Google Shape;992;g19a90b84abf_0_362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93" name="Google Shape;993;g19a90b84abf_0_3622"/>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94" name="Google Shape;994;g19a90b84abf_0_3622"/>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95" name="Google Shape;995;g19a90b84abf_0_3622"/>
          <p:cNvSpPr/>
          <p:nvPr>
            <p:ph idx="3" type="pic"/>
          </p:nvPr>
        </p:nvSpPr>
        <p:spPr>
          <a:xfrm>
            <a:off x="3686431" y="1749300"/>
            <a:ext cx="2409600" cy="2136900"/>
          </a:xfrm>
          <a:prstGeom prst="rect">
            <a:avLst/>
          </a:prstGeom>
          <a:noFill/>
          <a:ln>
            <a:noFill/>
          </a:ln>
        </p:spPr>
      </p:sp>
      <p:sp>
        <p:nvSpPr>
          <p:cNvPr id="996" name="Google Shape;996;g19a90b84abf_0_3622"/>
          <p:cNvSpPr/>
          <p:nvPr>
            <p:ph idx="4" type="pic"/>
          </p:nvPr>
        </p:nvSpPr>
        <p:spPr>
          <a:xfrm>
            <a:off x="3686431" y="4035300"/>
            <a:ext cx="2409600" cy="2136900"/>
          </a:xfrm>
          <a:prstGeom prst="rect">
            <a:avLst/>
          </a:prstGeom>
          <a:noFill/>
          <a:ln>
            <a:noFill/>
          </a:ln>
        </p:spPr>
      </p:sp>
      <p:sp>
        <p:nvSpPr>
          <p:cNvPr id="997" name="Google Shape;997;g19a90b84abf_0_3622"/>
          <p:cNvSpPr/>
          <p:nvPr>
            <p:ph idx="5" type="pic"/>
          </p:nvPr>
        </p:nvSpPr>
        <p:spPr>
          <a:xfrm>
            <a:off x="1143000" y="1752600"/>
            <a:ext cx="2409600" cy="2136900"/>
          </a:xfrm>
          <a:prstGeom prst="rect">
            <a:avLst/>
          </a:prstGeom>
          <a:noFill/>
          <a:ln>
            <a:noFill/>
          </a:ln>
        </p:spPr>
      </p:sp>
      <p:sp>
        <p:nvSpPr>
          <p:cNvPr id="998" name="Google Shape;998;g19a90b84abf_0_3622"/>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8">
  <p:cSld name="19_Blank_1_6_4">
    <p:spTree>
      <p:nvGrpSpPr>
        <p:cNvPr id="999" name="Shape 999"/>
        <p:cNvGrpSpPr/>
        <p:nvPr/>
      </p:nvGrpSpPr>
      <p:grpSpPr>
        <a:xfrm>
          <a:off x="0" y="0"/>
          <a:ext cx="0" cy="0"/>
          <a:chOff x="0" y="0"/>
          <a:chExt cx="0" cy="0"/>
        </a:xfrm>
      </p:grpSpPr>
      <p:sp>
        <p:nvSpPr>
          <p:cNvPr id="1000" name="Google Shape;1000;g19a90b84abf_0_3634"/>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01" name="Google Shape;1001;g19a90b84abf_0_363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02" name="Google Shape;1002;g19a90b84abf_0_363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03" name="Google Shape;1003;g19a90b84abf_0_363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04" name="Google Shape;1004;g19a90b84abf_0_363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05" name="Google Shape;1005;g19a90b84abf_0_3634"/>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1">
  <p:cSld name="5_Blank_1">
    <p:bg>
      <p:bgPr>
        <a:solidFill>
          <a:srgbClr val="DF4A51"/>
        </a:solidFill>
      </p:bgPr>
    </p:bg>
    <p:spTree>
      <p:nvGrpSpPr>
        <p:cNvPr id="1006" name="Shape 1006"/>
        <p:cNvGrpSpPr/>
        <p:nvPr/>
      </p:nvGrpSpPr>
      <p:grpSpPr>
        <a:xfrm>
          <a:off x="0" y="0"/>
          <a:ext cx="0" cy="0"/>
          <a:chOff x="0" y="0"/>
          <a:chExt cx="0" cy="0"/>
        </a:xfrm>
      </p:grpSpPr>
      <p:sp>
        <p:nvSpPr>
          <p:cNvPr id="1007" name="Google Shape;1007;g19a90b84abf_0_3641"/>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008" name="Google Shape;1008;g19a90b84abf_0_364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009" name="Google Shape;1009;g19a90b84abf_0_364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10" name="Google Shape;1010;g19a90b84abf_0_364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11" name="Google Shape;1011;g19a90b84abf_0_364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2">
  <p:cSld name="19_Blank_1_9">
    <p:spTree>
      <p:nvGrpSpPr>
        <p:cNvPr id="1012" name="Shape 1012"/>
        <p:cNvGrpSpPr/>
        <p:nvPr/>
      </p:nvGrpSpPr>
      <p:grpSpPr>
        <a:xfrm>
          <a:off x="0" y="0"/>
          <a:ext cx="0" cy="0"/>
          <a:chOff x="0" y="0"/>
          <a:chExt cx="0" cy="0"/>
        </a:xfrm>
      </p:grpSpPr>
      <p:sp>
        <p:nvSpPr>
          <p:cNvPr id="1013" name="Google Shape;1013;g19a90b84abf_0_3647"/>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14" name="Google Shape;1014;g19a90b84abf_0_364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15" name="Google Shape;1015;g19a90b84abf_0_364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16" name="Google Shape;1016;g19a90b84abf_0_364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17" name="Google Shape;1017;g19a90b84abf_0_364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18" name="Google Shape;1018;g19a90b84abf_0_3647"/>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3">
  <p:cSld name="19_Blank_1_1_3">
    <p:spTree>
      <p:nvGrpSpPr>
        <p:cNvPr id="1019" name="Shape 1019"/>
        <p:cNvGrpSpPr/>
        <p:nvPr/>
      </p:nvGrpSpPr>
      <p:grpSpPr>
        <a:xfrm>
          <a:off x="0" y="0"/>
          <a:ext cx="0" cy="0"/>
          <a:chOff x="0" y="0"/>
          <a:chExt cx="0" cy="0"/>
        </a:xfrm>
      </p:grpSpPr>
      <p:sp>
        <p:nvSpPr>
          <p:cNvPr id="1020" name="Google Shape;1020;g19a90b84abf_0_3654"/>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21" name="Google Shape;1021;g19a90b84abf_0_365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22" name="Google Shape;1022;g19a90b84abf_0_365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23" name="Google Shape;1023;g19a90b84abf_0_36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24" name="Google Shape;1024;g19a90b84abf_0_365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25" name="Google Shape;1025;g19a90b84abf_0_365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26" name="Google Shape;1026;g19a90b84abf_0_36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4">
  <p:cSld name="19_Blank_1_2_3">
    <p:spTree>
      <p:nvGrpSpPr>
        <p:cNvPr id="1027" name="Shape 1027"/>
        <p:cNvGrpSpPr/>
        <p:nvPr/>
      </p:nvGrpSpPr>
      <p:grpSpPr>
        <a:xfrm>
          <a:off x="0" y="0"/>
          <a:ext cx="0" cy="0"/>
          <a:chOff x="0" y="0"/>
          <a:chExt cx="0" cy="0"/>
        </a:xfrm>
      </p:grpSpPr>
      <p:sp>
        <p:nvSpPr>
          <p:cNvPr id="1028" name="Google Shape;1028;g19a90b84abf_0_3662"/>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29" name="Google Shape;1029;g19a90b84abf_0_366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30" name="Google Shape;1030;g19a90b84abf_0_366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31" name="Google Shape;1031;g19a90b84abf_0_366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32" name="Google Shape;1032;g19a90b84abf_0_366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33" name="Google Shape;1033;g19a90b84abf_0_3662"/>
          <p:cNvSpPr/>
          <p:nvPr>
            <p:ph idx="2" type="pic"/>
          </p:nvPr>
        </p:nvSpPr>
        <p:spPr>
          <a:xfrm>
            <a:off x="1122001" y="1972500"/>
            <a:ext cx="4974000" cy="4123500"/>
          </a:xfrm>
          <a:prstGeom prst="rect">
            <a:avLst/>
          </a:prstGeom>
          <a:noFill/>
          <a:ln>
            <a:noFill/>
          </a:ln>
        </p:spPr>
      </p:sp>
      <p:sp>
        <p:nvSpPr>
          <p:cNvPr id="1034" name="Google Shape;1034;g19a90b84abf_0_366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5">
  <p:cSld name="19_Blank_1_3_3">
    <p:spTree>
      <p:nvGrpSpPr>
        <p:cNvPr id="1035" name="Shape 1035"/>
        <p:cNvGrpSpPr/>
        <p:nvPr/>
      </p:nvGrpSpPr>
      <p:grpSpPr>
        <a:xfrm>
          <a:off x="0" y="0"/>
          <a:ext cx="0" cy="0"/>
          <a:chOff x="0" y="0"/>
          <a:chExt cx="0" cy="0"/>
        </a:xfrm>
      </p:grpSpPr>
      <p:sp>
        <p:nvSpPr>
          <p:cNvPr id="1036" name="Google Shape;1036;g19a90b84abf_0_3670"/>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37" name="Google Shape;1037;g19a90b84abf_0_367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38" name="Google Shape;1038;g19a90b84abf_0_367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39" name="Google Shape;1039;g19a90b84abf_0_367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40" name="Google Shape;1040;g19a90b84abf_0_367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41" name="Google Shape;1041;g19a90b84abf_0_3670"/>
          <p:cNvSpPr/>
          <p:nvPr>
            <p:ph idx="2" type="pic"/>
          </p:nvPr>
        </p:nvSpPr>
        <p:spPr>
          <a:xfrm>
            <a:off x="1143000" y="1749300"/>
            <a:ext cx="4953000" cy="2136900"/>
          </a:xfrm>
          <a:prstGeom prst="rect">
            <a:avLst/>
          </a:prstGeom>
          <a:noFill/>
          <a:ln>
            <a:noFill/>
          </a:ln>
        </p:spPr>
      </p:sp>
      <p:sp>
        <p:nvSpPr>
          <p:cNvPr id="1042" name="Google Shape;1042;g19a90b84abf_0_3670"/>
          <p:cNvSpPr/>
          <p:nvPr>
            <p:ph idx="3" type="pic"/>
          </p:nvPr>
        </p:nvSpPr>
        <p:spPr>
          <a:xfrm>
            <a:off x="1143000" y="4035300"/>
            <a:ext cx="4953000" cy="2136900"/>
          </a:xfrm>
          <a:prstGeom prst="rect">
            <a:avLst/>
          </a:prstGeom>
          <a:noFill/>
          <a:ln>
            <a:noFill/>
          </a:ln>
        </p:spPr>
      </p:sp>
      <p:sp>
        <p:nvSpPr>
          <p:cNvPr id="1043" name="Google Shape;1043;g19a90b84abf_0_3670"/>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044" name="Google Shape;1044;g19a90b84abf_0_3670"/>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6">
  <p:cSld name="19_Blank_1_4_3">
    <p:spTree>
      <p:nvGrpSpPr>
        <p:cNvPr id="1045" name="Shape 1045"/>
        <p:cNvGrpSpPr/>
        <p:nvPr/>
      </p:nvGrpSpPr>
      <p:grpSpPr>
        <a:xfrm>
          <a:off x="0" y="0"/>
          <a:ext cx="0" cy="0"/>
          <a:chOff x="0" y="0"/>
          <a:chExt cx="0" cy="0"/>
        </a:xfrm>
      </p:grpSpPr>
      <p:sp>
        <p:nvSpPr>
          <p:cNvPr id="1046" name="Google Shape;1046;g19a90b84abf_0_3680"/>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47" name="Google Shape;1047;g19a90b84abf_0_368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48" name="Google Shape;1048;g19a90b84abf_0_368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49" name="Google Shape;1049;g19a90b84abf_0_368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50" name="Google Shape;1050;g19a90b84abf_0_368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51" name="Google Shape;1051;g19a90b84abf_0_3680"/>
          <p:cNvSpPr/>
          <p:nvPr>
            <p:ph idx="2" type="pic"/>
          </p:nvPr>
        </p:nvSpPr>
        <p:spPr>
          <a:xfrm>
            <a:off x="1141950" y="1673100"/>
            <a:ext cx="4953000" cy="1491600"/>
          </a:xfrm>
          <a:prstGeom prst="rect">
            <a:avLst/>
          </a:prstGeom>
          <a:noFill/>
          <a:ln>
            <a:noFill/>
          </a:ln>
        </p:spPr>
      </p:sp>
      <p:sp>
        <p:nvSpPr>
          <p:cNvPr id="1052" name="Google Shape;1052;g19a90b84abf_0_3680"/>
          <p:cNvSpPr/>
          <p:nvPr>
            <p:ph idx="3" type="pic"/>
          </p:nvPr>
        </p:nvSpPr>
        <p:spPr>
          <a:xfrm>
            <a:off x="1141950" y="3268673"/>
            <a:ext cx="4953000" cy="1491600"/>
          </a:xfrm>
          <a:prstGeom prst="rect">
            <a:avLst/>
          </a:prstGeom>
          <a:noFill/>
          <a:ln>
            <a:noFill/>
          </a:ln>
        </p:spPr>
      </p:sp>
      <p:sp>
        <p:nvSpPr>
          <p:cNvPr id="1053" name="Google Shape;1053;g19a90b84abf_0_3680"/>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054" name="Google Shape;1054;g19a90b84abf_0_3680"/>
          <p:cNvSpPr/>
          <p:nvPr>
            <p:ph idx="4" type="pic"/>
          </p:nvPr>
        </p:nvSpPr>
        <p:spPr>
          <a:xfrm>
            <a:off x="1140900" y="4864250"/>
            <a:ext cx="4953000" cy="1491600"/>
          </a:xfrm>
          <a:prstGeom prst="rect">
            <a:avLst/>
          </a:prstGeom>
          <a:noFill/>
          <a:ln>
            <a:noFill/>
          </a:ln>
        </p:spPr>
      </p:sp>
      <p:sp>
        <p:nvSpPr>
          <p:cNvPr id="1055" name="Google Shape;1055;g19a90b84abf_0_3680"/>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056" name="Google Shape;1056;g19a90b84abf_0_3680"/>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8">
  <p:cSld name="1_Title Only_1_3_1_4">
    <p:spTree>
      <p:nvGrpSpPr>
        <p:cNvPr id="89" name="Shape 89"/>
        <p:cNvGrpSpPr/>
        <p:nvPr/>
      </p:nvGrpSpPr>
      <p:grpSpPr>
        <a:xfrm>
          <a:off x="0" y="0"/>
          <a:ext cx="0" cy="0"/>
          <a:chOff x="0" y="0"/>
          <a:chExt cx="0" cy="0"/>
        </a:xfrm>
      </p:grpSpPr>
      <p:sp>
        <p:nvSpPr>
          <p:cNvPr id="90" name="Google Shape;90;g19a90b84abf_0_2724"/>
          <p:cNvSpPr/>
          <p:nvPr>
            <p:ph idx="2" type="pic"/>
          </p:nvPr>
        </p:nvSpPr>
        <p:spPr>
          <a:xfrm>
            <a:off x="1172400" y="1825625"/>
            <a:ext cx="9847200" cy="4351500"/>
          </a:xfrm>
          <a:prstGeom prst="rect">
            <a:avLst/>
          </a:prstGeom>
          <a:noFill/>
          <a:ln>
            <a:noFill/>
          </a:ln>
        </p:spPr>
      </p:sp>
      <p:sp>
        <p:nvSpPr>
          <p:cNvPr id="91" name="Google Shape;91;g19a90b84abf_0_27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g19a90b84abf_0_27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93" name="Google Shape;93;g19a90b84abf_0_2724"/>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7">
  <p:cSld name="19_Blank_1_5_3">
    <p:spTree>
      <p:nvGrpSpPr>
        <p:cNvPr id="1057" name="Shape 1057"/>
        <p:cNvGrpSpPr/>
        <p:nvPr/>
      </p:nvGrpSpPr>
      <p:grpSpPr>
        <a:xfrm>
          <a:off x="0" y="0"/>
          <a:ext cx="0" cy="0"/>
          <a:chOff x="0" y="0"/>
          <a:chExt cx="0" cy="0"/>
        </a:xfrm>
      </p:grpSpPr>
      <p:sp>
        <p:nvSpPr>
          <p:cNvPr id="1058" name="Google Shape;1058;g19a90b84abf_0_3692"/>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59" name="Google Shape;1059;g19a90b84abf_0_369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60" name="Google Shape;1060;g19a90b84abf_0_369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61" name="Google Shape;1061;g19a90b84abf_0_369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62" name="Google Shape;1062;g19a90b84abf_0_369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63" name="Google Shape;1063;g19a90b84abf_0_3692"/>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064" name="Google Shape;1064;g19a90b84abf_0_3692"/>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065" name="Google Shape;1065;g19a90b84abf_0_3692"/>
          <p:cNvSpPr/>
          <p:nvPr>
            <p:ph idx="3" type="pic"/>
          </p:nvPr>
        </p:nvSpPr>
        <p:spPr>
          <a:xfrm>
            <a:off x="3686431" y="1749300"/>
            <a:ext cx="2409600" cy="2136900"/>
          </a:xfrm>
          <a:prstGeom prst="rect">
            <a:avLst/>
          </a:prstGeom>
          <a:noFill/>
          <a:ln>
            <a:noFill/>
          </a:ln>
        </p:spPr>
      </p:sp>
      <p:sp>
        <p:nvSpPr>
          <p:cNvPr id="1066" name="Google Shape;1066;g19a90b84abf_0_3692"/>
          <p:cNvSpPr/>
          <p:nvPr>
            <p:ph idx="4" type="pic"/>
          </p:nvPr>
        </p:nvSpPr>
        <p:spPr>
          <a:xfrm>
            <a:off x="3686431" y="4035300"/>
            <a:ext cx="2409600" cy="2136900"/>
          </a:xfrm>
          <a:prstGeom prst="rect">
            <a:avLst/>
          </a:prstGeom>
          <a:noFill/>
          <a:ln>
            <a:noFill/>
          </a:ln>
        </p:spPr>
      </p:sp>
      <p:sp>
        <p:nvSpPr>
          <p:cNvPr id="1067" name="Google Shape;1067;g19a90b84abf_0_3692"/>
          <p:cNvSpPr/>
          <p:nvPr>
            <p:ph idx="5" type="pic"/>
          </p:nvPr>
        </p:nvSpPr>
        <p:spPr>
          <a:xfrm>
            <a:off x="1143000" y="1752600"/>
            <a:ext cx="2409600" cy="2136900"/>
          </a:xfrm>
          <a:prstGeom prst="rect">
            <a:avLst/>
          </a:prstGeom>
          <a:noFill/>
          <a:ln>
            <a:noFill/>
          </a:ln>
        </p:spPr>
      </p:sp>
      <p:sp>
        <p:nvSpPr>
          <p:cNvPr id="1068" name="Google Shape;1068;g19a90b84abf_0_3692"/>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8">
  <p:cSld name="19_Blank_1_6_3">
    <p:spTree>
      <p:nvGrpSpPr>
        <p:cNvPr id="1069" name="Shape 1069"/>
        <p:cNvGrpSpPr/>
        <p:nvPr/>
      </p:nvGrpSpPr>
      <p:grpSpPr>
        <a:xfrm>
          <a:off x="0" y="0"/>
          <a:ext cx="0" cy="0"/>
          <a:chOff x="0" y="0"/>
          <a:chExt cx="0" cy="0"/>
        </a:xfrm>
      </p:grpSpPr>
      <p:sp>
        <p:nvSpPr>
          <p:cNvPr id="1070" name="Google Shape;1070;g19a90b84abf_0_3704"/>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71" name="Google Shape;1071;g19a90b84abf_0_370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72" name="Google Shape;1072;g19a90b84abf_0_370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73" name="Google Shape;1073;g19a90b84abf_0_37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74" name="Google Shape;1074;g19a90b84abf_0_370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75" name="Google Shape;1075;g19a90b84abf_0_3704"/>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p:cSld name="6_Blank_1">
    <p:spTree>
      <p:nvGrpSpPr>
        <p:cNvPr id="1076" name="Shape 1076"/>
        <p:cNvGrpSpPr/>
        <p:nvPr/>
      </p:nvGrpSpPr>
      <p:grpSpPr>
        <a:xfrm>
          <a:off x="0" y="0"/>
          <a:ext cx="0" cy="0"/>
          <a:chOff x="0" y="0"/>
          <a:chExt cx="0" cy="0"/>
        </a:xfrm>
      </p:grpSpPr>
      <p:sp>
        <p:nvSpPr>
          <p:cNvPr id="1077" name="Google Shape;1077;g19a90b84abf_0_3711"/>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078" name="Google Shape;1078;g19a90b84abf_0_371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079" name="Google Shape;1079;g19a90b84abf_0_371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80" name="Google Shape;1080;g19a90b84abf_0_371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81" name="Google Shape;1081;g19a90b84abf_0_371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2">
  <p:cSld name="19_Blank_1_8">
    <p:spTree>
      <p:nvGrpSpPr>
        <p:cNvPr id="1082" name="Shape 1082"/>
        <p:cNvGrpSpPr/>
        <p:nvPr/>
      </p:nvGrpSpPr>
      <p:grpSpPr>
        <a:xfrm>
          <a:off x="0" y="0"/>
          <a:ext cx="0" cy="0"/>
          <a:chOff x="0" y="0"/>
          <a:chExt cx="0" cy="0"/>
        </a:xfrm>
      </p:grpSpPr>
      <p:sp>
        <p:nvSpPr>
          <p:cNvPr id="1083" name="Google Shape;1083;g19a90b84abf_0_3717"/>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84" name="Google Shape;1084;g19a90b84abf_0_371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85" name="Google Shape;1085;g19a90b84abf_0_371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86" name="Google Shape;1086;g19a90b84abf_0_37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87" name="Google Shape;1087;g19a90b84abf_0_371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88" name="Google Shape;1088;g19a90b84abf_0_3717"/>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3">
  <p:cSld name="19_Blank_1_1_2">
    <p:spTree>
      <p:nvGrpSpPr>
        <p:cNvPr id="1089" name="Shape 1089"/>
        <p:cNvGrpSpPr/>
        <p:nvPr/>
      </p:nvGrpSpPr>
      <p:grpSpPr>
        <a:xfrm>
          <a:off x="0" y="0"/>
          <a:ext cx="0" cy="0"/>
          <a:chOff x="0" y="0"/>
          <a:chExt cx="0" cy="0"/>
        </a:xfrm>
      </p:grpSpPr>
      <p:sp>
        <p:nvSpPr>
          <p:cNvPr id="1090" name="Google Shape;1090;g19a90b84abf_0_3724"/>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91" name="Google Shape;1091;g19a90b84abf_0_372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92" name="Google Shape;1092;g19a90b84abf_0_372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93" name="Google Shape;1093;g19a90b84abf_0_37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94" name="Google Shape;1094;g19a90b84abf_0_372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95" name="Google Shape;1095;g19a90b84abf_0_372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96" name="Google Shape;1096;g19a90b84abf_0_37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4">
  <p:cSld name="19_Blank_1_2_2">
    <p:spTree>
      <p:nvGrpSpPr>
        <p:cNvPr id="1097" name="Shape 1097"/>
        <p:cNvGrpSpPr/>
        <p:nvPr/>
      </p:nvGrpSpPr>
      <p:grpSpPr>
        <a:xfrm>
          <a:off x="0" y="0"/>
          <a:ext cx="0" cy="0"/>
          <a:chOff x="0" y="0"/>
          <a:chExt cx="0" cy="0"/>
        </a:xfrm>
      </p:grpSpPr>
      <p:sp>
        <p:nvSpPr>
          <p:cNvPr id="1098" name="Google Shape;1098;g19a90b84abf_0_3732"/>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99" name="Google Shape;1099;g19a90b84abf_0_373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00" name="Google Shape;1100;g19a90b84abf_0_373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01" name="Google Shape;1101;g19a90b84abf_0_373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02" name="Google Shape;1102;g19a90b84abf_0_373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03" name="Google Shape;1103;g19a90b84abf_0_3732"/>
          <p:cNvSpPr/>
          <p:nvPr>
            <p:ph idx="2" type="pic"/>
          </p:nvPr>
        </p:nvSpPr>
        <p:spPr>
          <a:xfrm>
            <a:off x="1122001" y="1972500"/>
            <a:ext cx="4974000" cy="4123500"/>
          </a:xfrm>
          <a:prstGeom prst="rect">
            <a:avLst/>
          </a:prstGeom>
          <a:noFill/>
          <a:ln>
            <a:noFill/>
          </a:ln>
        </p:spPr>
      </p:sp>
      <p:sp>
        <p:nvSpPr>
          <p:cNvPr id="1104" name="Google Shape;1104;g19a90b84abf_0_373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5">
  <p:cSld name="19_Blank_1_3_2">
    <p:spTree>
      <p:nvGrpSpPr>
        <p:cNvPr id="1105" name="Shape 1105"/>
        <p:cNvGrpSpPr/>
        <p:nvPr/>
      </p:nvGrpSpPr>
      <p:grpSpPr>
        <a:xfrm>
          <a:off x="0" y="0"/>
          <a:ext cx="0" cy="0"/>
          <a:chOff x="0" y="0"/>
          <a:chExt cx="0" cy="0"/>
        </a:xfrm>
      </p:grpSpPr>
      <p:sp>
        <p:nvSpPr>
          <p:cNvPr id="1106" name="Google Shape;1106;g19a90b84abf_0_3740"/>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07" name="Google Shape;1107;g19a90b84abf_0_374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08" name="Google Shape;1108;g19a90b84abf_0_374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09" name="Google Shape;1109;g19a90b84abf_0_374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10" name="Google Shape;1110;g19a90b84abf_0_374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11" name="Google Shape;1111;g19a90b84abf_0_3740"/>
          <p:cNvSpPr/>
          <p:nvPr>
            <p:ph idx="2" type="pic"/>
          </p:nvPr>
        </p:nvSpPr>
        <p:spPr>
          <a:xfrm>
            <a:off x="1143000" y="1749300"/>
            <a:ext cx="4953000" cy="2136900"/>
          </a:xfrm>
          <a:prstGeom prst="rect">
            <a:avLst/>
          </a:prstGeom>
          <a:noFill/>
          <a:ln>
            <a:noFill/>
          </a:ln>
        </p:spPr>
      </p:sp>
      <p:sp>
        <p:nvSpPr>
          <p:cNvPr id="1112" name="Google Shape;1112;g19a90b84abf_0_3740"/>
          <p:cNvSpPr/>
          <p:nvPr>
            <p:ph idx="3" type="pic"/>
          </p:nvPr>
        </p:nvSpPr>
        <p:spPr>
          <a:xfrm>
            <a:off x="1143000" y="4035300"/>
            <a:ext cx="4953000" cy="2136900"/>
          </a:xfrm>
          <a:prstGeom prst="rect">
            <a:avLst/>
          </a:prstGeom>
          <a:noFill/>
          <a:ln>
            <a:noFill/>
          </a:ln>
        </p:spPr>
      </p:sp>
      <p:sp>
        <p:nvSpPr>
          <p:cNvPr id="1113" name="Google Shape;1113;g19a90b84abf_0_3740"/>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114" name="Google Shape;1114;g19a90b84abf_0_3740"/>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6">
  <p:cSld name="19_Blank_1_4_2">
    <p:spTree>
      <p:nvGrpSpPr>
        <p:cNvPr id="1115" name="Shape 1115"/>
        <p:cNvGrpSpPr/>
        <p:nvPr/>
      </p:nvGrpSpPr>
      <p:grpSpPr>
        <a:xfrm>
          <a:off x="0" y="0"/>
          <a:ext cx="0" cy="0"/>
          <a:chOff x="0" y="0"/>
          <a:chExt cx="0" cy="0"/>
        </a:xfrm>
      </p:grpSpPr>
      <p:sp>
        <p:nvSpPr>
          <p:cNvPr id="1116" name="Google Shape;1116;g19a90b84abf_0_3750"/>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17" name="Google Shape;1117;g19a90b84abf_0_375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18" name="Google Shape;1118;g19a90b84abf_0_375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19" name="Google Shape;1119;g19a90b84abf_0_375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20" name="Google Shape;1120;g19a90b84abf_0_375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21" name="Google Shape;1121;g19a90b84abf_0_3750"/>
          <p:cNvSpPr/>
          <p:nvPr>
            <p:ph idx="2" type="pic"/>
          </p:nvPr>
        </p:nvSpPr>
        <p:spPr>
          <a:xfrm>
            <a:off x="1141950" y="1673100"/>
            <a:ext cx="4953000" cy="1491600"/>
          </a:xfrm>
          <a:prstGeom prst="rect">
            <a:avLst/>
          </a:prstGeom>
          <a:noFill/>
          <a:ln>
            <a:noFill/>
          </a:ln>
        </p:spPr>
      </p:sp>
      <p:sp>
        <p:nvSpPr>
          <p:cNvPr id="1122" name="Google Shape;1122;g19a90b84abf_0_3750"/>
          <p:cNvSpPr/>
          <p:nvPr>
            <p:ph idx="3" type="pic"/>
          </p:nvPr>
        </p:nvSpPr>
        <p:spPr>
          <a:xfrm>
            <a:off x="1141950" y="3268673"/>
            <a:ext cx="4953000" cy="1491600"/>
          </a:xfrm>
          <a:prstGeom prst="rect">
            <a:avLst/>
          </a:prstGeom>
          <a:noFill/>
          <a:ln>
            <a:noFill/>
          </a:ln>
        </p:spPr>
      </p:sp>
      <p:sp>
        <p:nvSpPr>
          <p:cNvPr id="1123" name="Google Shape;1123;g19a90b84abf_0_3750"/>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124" name="Google Shape;1124;g19a90b84abf_0_3750"/>
          <p:cNvSpPr/>
          <p:nvPr>
            <p:ph idx="4" type="pic"/>
          </p:nvPr>
        </p:nvSpPr>
        <p:spPr>
          <a:xfrm>
            <a:off x="1140900" y="4864250"/>
            <a:ext cx="4953000" cy="1491600"/>
          </a:xfrm>
          <a:prstGeom prst="rect">
            <a:avLst/>
          </a:prstGeom>
          <a:noFill/>
          <a:ln>
            <a:noFill/>
          </a:ln>
        </p:spPr>
      </p:sp>
      <p:sp>
        <p:nvSpPr>
          <p:cNvPr id="1125" name="Google Shape;1125;g19a90b84abf_0_3750"/>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126" name="Google Shape;1126;g19a90b84abf_0_3750"/>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7">
  <p:cSld name="19_Blank_1_5_2">
    <p:spTree>
      <p:nvGrpSpPr>
        <p:cNvPr id="1127" name="Shape 1127"/>
        <p:cNvGrpSpPr/>
        <p:nvPr/>
      </p:nvGrpSpPr>
      <p:grpSpPr>
        <a:xfrm>
          <a:off x="0" y="0"/>
          <a:ext cx="0" cy="0"/>
          <a:chOff x="0" y="0"/>
          <a:chExt cx="0" cy="0"/>
        </a:xfrm>
      </p:grpSpPr>
      <p:sp>
        <p:nvSpPr>
          <p:cNvPr id="1128" name="Google Shape;1128;g19a90b84abf_0_3762"/>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29" name="Google Shape;1129;g19a90b84abf_0_376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30" name="Google Shape;1130;g19a90b84abf_0_376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31" name="Google Shape;1131;g19a90b84abf_0_376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32" name="Google Shape;1132;g19a90b84abf_0_376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33" name="Google Shape;1133;g19a90b84abf_0_3762"/>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134" name="Google Shape;1134;g19a90b84abf_0_3762"/>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135" name="Google Shape;1135;g19a90b84abf_0_3762"/>
          <p:cNvSpPr/>
          <p:nvPr>
            <p:ph idx="3" type="pic"/>
          </p:nvPr>
        </p:nvSpPr>
        <p:spPr>
          <a:xfrm>
            <a:off x="3686431" y="1749300"/>
            <a:ext cx="2409600" cy="2136900"/>
          </a:xfrm>
          <a:prstGeom prst="rect">
            <a:avLst/>
          </a:prstGeom>
          <a:noFill/>
          <a:ln>
            <a:noFill/>
          </a:ln>
        </p:spPr>
      </p:sp>
      <p:sp>
        <p:nvSpPr>
          <p:cNvPr id="1136" name="Google Shape;1136;g19a90b84abf_0_3762"/>
          <p:cNvSpPr/>
          <p:nvPr>
            <p:ph idx="4" type="pic"/>
          </p:nvPr>
        </p:nvSpPr>
        <p:spPr>
          <a:xfrm>
            <a:off x="3686431" y="4035300"/>
            <a:ext cx="2409600" cy="2136900"/>
          </a:xfrm>
          <a:prstGeom prst="rect">
            <a:avLst/>
          </a:prstGeom>
          <a:noFill/>
          <a:ln>
            <a:noFill/>
          </a:ln>
        </p:spPr>
      </p:sp>
      <p:sp>
        <p:nvSpPr>
          <p:cNvPr id="1137" name="Google Shape;1137;g19a90b84abf_0_3762"/>
          <p:cNvSpPr/>
          <p:nvPr>
            <p:ph idx="5" type="pic"/>
          </p:nvPr>
        </p:nvSpPr>
        <p:spPr>
          <a:xfrm>
            <a:off x="1143000" y="1752600"/>
            <a:ext cx="2409600" cy="2136900"/>
          </a:xfrm>
          <a:prstGeom prst="rect">
            <a:avLst/>
          </a:prstGeom>
          <a:noFill/>
          <a:ln>
            <a:noFill/>
          </a:ln>
        </p:spPr>
      </p:sp>
      <p:sp>
        <p:nvSpPr>
          <p:cNvPr id="1138" name="Google Shape;1138;g19a90b84abf_0_3762"/>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8">
  <p:cSld name="19_Blank_1_6_2">
    <p:spTree>
      <p:nvGrpSpPr>
        <p:cNvPr id="1139" name="Shape 1139"/>
        <p:cNvGrpSpPr/>
        <p:nvPr/>
      </p:nvGrpSpPr>
      <p:grpSpPr>
        <a:xfrm>
          <a:off x="0" y="0"/>
          <a:ext cx="0" cy="0"/>
          <a:chOff x="0" y="0"/>
          <a:chExt cx="0" cy="0"/>
        </a:xfrm>
      </p:grpSpPr>
      <p:sp>
        <p:nvSpPr>
          <p:cNvPr id="1140" name="Google Shape;1140;g19a90b84abf_0_3774"/>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41" name="Google Shape;1141;g19a90b84abf_0_377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42" name="Google Shape;1142;g19a90b84abf_0_377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43" name="Google Shape;1143;g19a90b84abf_0_377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44" name="Google Shape;1144;g19a90b84abf_0_377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45" name="Google Shape;1145;g19a90b84abf_0_3774"/>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1">
  <p:cSld name="Custom Layout_1_1_5">
    <p:bg>
      <p:bgPr>
        <a:solidFill>
          <a:schemeClr val="dk1"/>
        </a:solidFill>
      </p:bgPr>
    </p:bg>
    <p:spTree>
      <p:nvGrpSpPr>
        <p:cNvPr id="94" name="Shape 94"/>
        <p:cNvGrpSpPr/>
        <p:nvPr/>
      </p:nvGrpSpPr>
      <p:grpSpPr>
        <a:xfrm>
          <a:off x="0" y="0"/>
          <a:ext cx="0" cy="0"/>
          <a:chOff x="0" y="0"/>
          <a:chExt cx="0" cy="0"/>
        </a:xfrm>
      </p:grpSpPr>
      <p:sp>
        <p:nvSpPr>
          <p:cNvPr id="95" name="Google Shape;95;g19a90b84abf_0_272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 name="Google Shape;96;g19a90b84abf_0_2729"/>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7" name="Google Shape;97;g19a90b84abf_0_2729"/>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98" name="Google Shape;98;g19a90b84abf_0_272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99" name="Google Shape;99;g19a90b84abf_0_2729"/>
          <p:cNvSpPr txBox="1"/>
          <p:nvPr>
            <p:ph idx="1" type="body"/>
          </p:nvPr>
        </p:nvSpPr>
        <p:spPr>
          <a:xfrm>
            <a:off x="1172400" y="1825625"/>
            <a:ext cx="9847200" cy="4351500"/>
          </a:xfrm>
          <a:prstGeom prst="rect">
            <a:avLst/>
          </a:prstGeom>
          <a:noFill/>
          <a:ln>
            <a:noFill/>
          </a:ln>
        </p:spPr>
        <p:txBody>
          <a:bodyPr anchorCtr="0" anchor="ctr" bIns="45700" lIns="91425" spcFirstLastPara="1" rIns="91425" wrap="square" tIns="45700">
            <a:normAutofit/>
          </a:bodyPr>
          <a:lstStyle>
            <a:lvl1pPr indent="-355600" lvl="0" marL="457200" rtl="0" algn="ctr">
              <a:lnSpc>
                <a:spcPct val="100000"/>
              </a:lnSpc>
              <a:spcBef>
                <a:spcPts val="1000"/>
              </a:spcBef>
              <a:spcAft>
                <a:spcPts val="0"/>
              </a:spcAft>
              <a:buClr>
                <a:schemeClr val="lt1"/>
              </a:buClr>
              <a:buSzPts val="2000"/>
              <a:buChar char="•"/>
              <a:defRPr>
                <a:solidFill>
                  <a:schemeClr val="lt1"/>
                </a:solidFill>
              </a:defRPr>
            </a:lvl1pPr>
            <a:lvl2pPr indent="-342900" lvl="1" marL="914400" rtl="0" algn="ctr">
              <a:lnSpc>
                <a:spcPct val="100000"/>
              </a:lnSpc>
              <a:spcBef>
                <a:spcPts val="500"/>
              </a:spcBef>
              <a:spcAft>
                <a:spcPts val="0"/>
              </a:spcAft>
              <a:buClr>
                <a:schemeClr val="lt1"/>
              </a:buClr>
              <a:buSzPts val="1800"/>
              <a:buChar char="•"/>
              <a:defRPr>
                <a:solidFill>
                  <a:schemeClr val="lt1"/>
                </a:solidFill>
              </a:defRPr>
            </a:lvl2pPr>
            <a:lvl3pPr indent="-330200" lvl="2" marL="1371600" rtl="0" algn="ctr">
              <a:lnSpc>
                <a:spcPct val="100000"/>
              </a:lnSpc>
              <a:spcBef>
                <a:spcPts val="500"/>
              </a:spcBef>
              <a:spcAft>
                <a:spcPts val="0"/>
              </a:spcAft>
              <a:buClr>
                <a:schemeClr val="lt1"/>
              </a:buClr>
              <a:buSzPts val="1600"/>
              <a:buChar char="•"/>
              <a:defRPr>
                <a:solidFill>
                  <a:schemeClr val="lt1"/>
                </a:solidFill>
              </a:defRPr>
            </a:lvl3pPr>
            <a:lvl4pPr indent="-317500" lvl="3" marL="1828800" rtl="0" algn="ctr">
              <a:lnSpc>
                <a:spcPct val="100000"/>
              </a:lnSpc>
              <a:spcBef>
                <a:spcPts val="500"/>
              </a:spcBef>
              <a:spcAft>
                <a:spcPts val="0"/>
              </a:spcAft>
              <a:buClr>
                <a:schemeClr val="lt1"/>
              </a:buClr>
              <a:buSzPts val="1400"/>
              <a:buChar char="•"/>
              <a:defRPr>
                <a:solidFill>
                  <a:schemeClr val="lt1"/>
                </a:solidFill>
              </a:defRPr>
            </a:lvl4pPr>
            <a:lvl5pPr indent="-317500" lvl="4" marL="2286000" rtl="0" algn="ctr">
              <a:lnSpc>
                <a:spcPct val="100000"/>
              </a:lnSpc>
              <a:spcBef>
                <a:spcPts val="500"/>
              </a:spcBef>
              <a:spcAft>
                <a:spcPts val="0"/>
              </a:spcAft>
              <a:buClr>
                <a:schemeClr val="lt1"/>
              </a:buClr>
              <a:buSzPts val="1400"/>
              <a:buChar char="•"/>
              <a:defRPr>
                <a:solidFill>
                  <a:schemeClr val="lt1"/>
                </a:solidFill>
              </a:defRPr>
            </a:lvl5pPr>
            <a:lvl6pPr indent="-342900" lvl="5" marL="2743200" rtl="0" algn="ctr">
              <a:lnSpc>
                <a:spcPct val="100000"/>
              </a:lnSpc>
              <a:spcBef>
                <a:spcPts val="500"/>
              </a:spcBef>
              <a:spcAft>
                <a:spcPts val="0"/>
              </a:spcAft>
              <a:buClr>
                <a:schemeClr val="lt1"/>
              </a:buClr>
              <a:buSzPts val="1800"/>
              <a:buChar char="•"/>
              <a:defRPr>
                <a:solidFill>
                  <a:schemeClr val="lt1"/>
                </a:solidFill>
              </a:defRPr>
            </a:lvl6pPr>
            <a:lvl7pPr indent="-342900" lvl="6" marL="3200400" rtl="0" algn="ctr">
              <a:lnSpc>
                <a:spcPct val="100000"/>
              </a:lnSpc>
              <a:spcBef>
                <a:spcPts val="500"/>
              </a:spcBef>
              <a:spcAft>
                <a:spcPts val="0"/>
              </a:spcAft>
              <a:buClr>
                <a:schemeClr val="lt1"/>
              </a:buClr>
              <a:buSzPts val="1800"/>
              <a:buChar char="•"/>
              <a:defRPr>
                <a:solidFill>
                  <a:schemeClr val="lt1"/>
                </a:solidFill>
              </a:defRPr>
            </a:lvl7pPr>
            <a:lvl8pPr indent="-342900" lvl="7" marL="3657600" rtl="0" algn="ctr">
              <a:lnSpc>
                <a:spcPct val="100000"/>
              </a:lnSpc>
              <a:spcBef>
                <a:spcPts val="500"/>
              </a:spcBef>
              <a:spcAft>
                <a:spcPts val="0"/>
              </a:spcAft>
              <a:buClr>
                <a:schemeClr val="lt1"/>
              </a:buClr>
              <a:buSzPts val="1800"/>
              <a:buChar char="•"/>
              <a:defRPr>
                <a:solidFill>
                  <a:schemeClr val="lt1"/>
                </a:solidFill>
              </a:defRPr>
            </a:lvl8pPr>
            <a:lvl9pPr indent="-342900" lvl="8" marL="4114800" rtl="0" algn="ctr">
              <a:lnSpc>
                <a:spcPct val="10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1">
  <p:cSld name="19_Blank_2">
    <p:spTree>
      <p:nvGrpSpPr>
        <p:cNvPr id="1146" name="Shape 1146"/>
        <p:cNvGrpSpPr/>
        <p:nvPr/>
      </p:nvGrpSpPr>
      <p:grpSpPr>
        <a:xfrm>
          <a:off x="0" y="0"/>
          <a:ext cx="0" cy="0"/>
          <a:chOff x="0" y="0"/>
          <a:chExt cx="0" cy="0"/>
        </a:xfrm>
      </p:grpSpPr>
      <p:sp>
        <p:nvSpPr>
          <p:cNvPr id="1147" name="Google Shape;1147;g19a90b84abf_0_3781"/>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148" name="Google Shape;1148;g19a90b84abf_0_378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149" name="Google Shape;1149;g19a90b84abf_0_378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50" name="Google Shape;1150;g19a90b84abf_0_378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51" name="Google Shape;1151;g19a90b84abf_0_378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2">
  <p:cSld name="19_Blank_1_7">
    <p:spTree>
      <p:nvGrpSpPr>
        <p:cNvPr id="1152" name="Shape 1152"/>
        <p:cNvGrpSpPr/>
        <p:nvPr/>
      </p:nvGrpSpPr>
      <p:grpSpPr>
        <a:xfrm>
          <a:off x="0" y="0"/>
          <a:ext cx="0" cy="0"/>
          <a:chOff x="0" y="0"/>
          <a:chExt cx="0" cy="0"/>
        </a:xfrm>
      </p:grpSpPr>
      <p:sp>
        <p:nvSpPr>
          <p:cNvPr id="1153" name="Google Shape;1153;g19a90b84abf_0_378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4" name="Google Shape;1154;g19a90b84abf_0_3787"/>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55" name="Google Shape;1155;g19a90b84abf_0_378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56" name="Google Shape;1156;g19a90b84abf_0_378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57" name="Google Shape;1157;g19a90b84abf_0_378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58" name="Google Shape;1158;g19a90b84abf_0_3787"/>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59" name="Google Shape;1159;g19a90b84abf_0_3787"/>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3">
  <p:cSld name="19_Blank_1_1_1">
    <p:spTree>
      <p:nvGrpSpPr>
        <p:cNvPr id="1160" name="Shape 1160"/>
        <p:cNvGrpSpPr/>
        <p:nvPr/>
      </p:nvGrpSpPr>
      <p:grpSpPr>
        <a:xfrm>
          <a:off x="0" y="0"/>
          <a:ext cx="0" cy="0"/>
          <a:chOff x="0" y="0"/>
          <a:chExt cx="0" cy="0"/>
        </a:xfrm>
      </p:grpSpPr>
      <p:sp>
        <p:nvSpPr>
          <p:cNvPr id="1161" name="Google Shape;1161;g19a90b84abf_0_379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2" name="Google Shape;1162;g19a90b84abf_0_3795"/>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63" name="Google Shape;1163;g19a90b84abf_0_3795"/>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64" name="Google Shape;1164;g19a90b84abf_0_379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65" name="Google Shape;1165;g19a90b84abf_0_379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66" name="Google Shape;1166;g19a90b84abf_0_3795"/>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167" name="Google Shape;1167;g19a90b84abf_0_3795"/>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168" name="Google Shape;1168;g19a90b84abf_0_3795"/>
          <p:cNvSpPr txBox="1"/>
          <p:nvPr>
            <p:ph idx="3"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4">
  <p:cSld name="19_Blank_1_2_1">
    <p:spTree>
      <p:nvGrpSpPr>
        <p:cNvPr id="1169" name="Shape 1169"/>
        <p:cNvGrpSpPr/>
        <p:nvPr/>
      </p:nvGrpSpPr>
      <p:grpSpPr>
        <a:xfrm>
          <a:off x="0" y="0"/>
          <a:ext cx="0" cy="0"/>
          <a:chOff x="0" y="0"/>
          <a:chExt cx="0" cy="0"/>
        </a:xfrm>
      </p:grpSpPr>
      <p:sp>
        <p:nvSpPr>
          <p:cNvPr id="1170" name="Google Shape;1170;g19a90b84abf_0_380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1" name="Google Shape;1171;g19a90b84abf_0_3804"/>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72" name="Google Shape;1172;g19a90b84abf_0_380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73" name="Google Shape;1173;g19a90b84abf_0_380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74" name="Google Shape;1174;g19a90b84abf_0_38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75" name="Google Shape;1175;g19a90b84abf_0_3804"/>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76" name="Google Shape;1176;g19a90b84abf_0_3804"/>
          <p:cNvSpPr/>
          <p:nvPr>
            <p:ph idx="3" type="pic"/>
          </p:nvPr>
        </p:nvSpPr>
        <p:spPr>
          <a:xfrm>
            <a:off x="1122001" y="1972500"/>
            <a:ext cx="4974000" cy="4123500"/>
          </a:xfrm>
          <a:prstGeom prst="rect">
            <a:avLst/>
          </a:prstGeom>
          <a:noFill/>
          <a:ln>
            <a:noFill/>
          </a:ln>
        </p:spPr>
      </p:sp>
      <p:sp>
        <p:nvSpPr>
          <p:cNvPr id="1177" name="Google Shape;1177;g19a90b84abf_0_3804"/>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5">
  <p:cSld name="19_Blank_1_3_1">
    <p:spTree>
      <p:nvGrpSpPr>
        <p:cNvPr id="1178" name="Shape 1178"/>
        <p:cNvGrpSpPr/>
        <p:nvPr/>
      </p:nvGrpSpPr>
      <p:grpSpPr>
        <a:xfrm>
          <a:off x="0" y="0"/>
          <a:ext cx="0" cy="0"/>
          <a:chOff x="0" y="0"/>
          <a:chExt cx="0" cy="0"/>
        </a:xfrm>
      </p:grpSpPr>
      <p:sp>
        <p:nvSpPr>
          <p:cNvPr id="1179" name="Google Shape;1179;g19a90b84abf_0_381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0" name="Google Shape;1180;g19a90b84abf_0_3813"/>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81" name="Google Shape;1181;g19a90b84abf_0_3813"/>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82" name="Google Shape;1182;g19a90b84abf_0_381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83" name="Google Shape;1183;g19a90b84abf_0_381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84" name="Google Shape;1184;g19a90b84abf_0_381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85" name="Google Shape;1185;g19a90b84abf_0_3813"/>
          <p:cNvSpPr/>
          <p:nvPr>
            <p:ph idx="3" type="pic"/>
          </p:nvPr>
        </p:nvSpPr>
        <p:spPr>
          <a:xfrm>
            <a:off x="1143000" y="1749300"/>
            <a:ext cx="4953000" cy="2136900"/>
          </a:xfrm>
          <a:prstGeom prst="rect">
            <a:avLst/>
          </a:prstGeom>
          <a:noFill/>
          <a:ln>
            <a:noFill/>
          </a:ln>
        </p:spPr>
      </p:sp>
      <p:sp>
        <p:nvSpPr>
          <p:cNvPr id="1186" name="Google Shape;1186;g19a90b84abf_0_3813"/>
          <p:cNvSpPr/>
          <p:nvPr>
            <p:ph idx="4" type="pic"/>
          </p:nvPr>
        </p:nvSpPr>
        <p:spPr>
          <a:xfrm>
            <a:off x="1143000" y="4035300"/>
            <a:ext cx="4953000" cy="2136900"/>
          </a:xfrm>
          <a:prstGeom prst="rect">
            <a:avLst/>
          </a:prstGeom>
          <a:noFill/>
          <a:ln>
            <a:noFill/>
          </a:ln>
        </p:spPr>
      </p:sp>
      <p:sp>
        <p:nvSpPr>
          <p:cNvPr id="1187" name="Google Shape;1187;g19a90b84abf_0_3813"/>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188" name="Google Shape;1188;g19a90b84abf_0_3813"/>
          <p:cNvSpPr txBox="1"/>
          <p:nvPr>
            <p:ph idx="5"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6">
  <p:cSld name="19_Blank_1_4_1">
    <p:spTree>
      <p:nvGrpSpPr>
        <p:cNvPr id="1189" name="Shape 1189"/>
        <p:cNvGrpSpPr/>
        <p:nvPr/>
      </p:nvGrpSpPr>
      <p:grpSpPr>
        <a:xfrm>
          <a:off x="0" y="0"/>
          <a:ext cx="0" cy="0"/>
          <a:chOff x="0" y="0"/>
          <a:chExt cx="0" cy="0"/>
        </a:xfrm>
      </p:grpSpPr>
      <p:sp>
        <p:nvSpPr>
          <p:cNvPr id="1190" name="Google Shape;1190;g19a90b84abf_0_382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1" name="Google Shape;1191;g19a90b84abf_0_3824"/>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92" name="Google Shape;1192;g19a90b84abf_0_382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93" name="Google Shape;1193;g19a90b84abf_0_382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94" name="Google Shape;1194;g19a90b84abf_0_38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95" name="Google Shape;1195;g19a90b84abf_0_3824"/>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96" name="Google Shape;1196;g19a90b84abf_0_3824"/>
          <p:cNvSpPr/>
          <p:nvPr>
            <p:ph idx="3" type="pic"/>
          </p:nvPr>
        </p:nvSpPr>
        <p:spPr>
          <a:xfrm>
            <a:off x="1141950" y="1673100"/>
            <a:ext cx="4953000" cy="1491600"/>
          </a:xfrm>
          <a:prstGeom prst="rect">
            <a:avLst/>
          </a:prstGeom>
          <a:noFill/>
          <a:ln>
            <a:noFill/>
          </a:ln>
        </p:spPr>
      </p:sp>
      <p:sp>
        <p:nvSpPr>
          <p:cNvPr id="1197" name="Google Shape;1197;g19a90b84abf_0_3824"/>
          <p:cNvSpPr/>
          <p:nvPr>
            <p:ph idx="4" type="pic"/>
          </p:nvPr>
        </p:nvSpPr>
        <p:spPr>
          <a:xfrm>
            <a:off x="1141950" y="3268673"/>
            <a:ext cx="4953000" cy="1491600"/>
          </a:xfrm>
          <a:prstGeom prst="rect">
            <a:avLst/>
          </a:prstGeom>
          <a:noFill/>
          <a:ln>
            <a:noFill/>
          </a:ln>
        </p:spPr>
      </p:sp>
      <p:sp>
        <p:nvSpPr>
          <p:cNvPr id="1198" name="Google Shape;1198;g19a90b84abf_0_382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199" name="Google Shape;1199;g19a90b84abf_0_3824"/>
          <p:cNvSpPr/>
          <p:nvPr>
            <p:ph idx="5" type="pic"/>
          </p:nvPr>
        </p:nvSpPr>
        <p:spPr>
          <a:xfrm>
            <a:off x="1140900" y="4864250"/>
            <a:ext cx="4953000" cy="1491600"/>
          </a:xfrm>
          <a:prstGeom prst="rect">
            <a:avLst/>
          </a:prstGeom>
          <a:noFill/>
          <a:ln>
            <a:noFill/>
          </a:ln>
        </p:spPr>
      </p:sp>
      <p:sp>
        <p:nvSpPr>
          <p:cNvPr id="1200" name="Google Shape;1200;g19a90b84abf_0_3824"/>
          <p:cNvSpPr txBox="1"/>
          <p:nvPr>
            <p:ph idx="6"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201" name="Google Shape;1201;g19a90b84abf_0_3824"/>
          <p:cNvSpPr txBox="1"/>
          <p:nvPr>
            <p:ph idx="7"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7">
  <p:cSld name="19_Blank_1_5_1">
    <p:spTree>
      <p:nvGrpSpPr>
        <p:cNvPr id="1202" name="Shape 1202"/>
        <p:cNvGrpSpPr/>
        <p:nvPr/>
      </p:nvGrpSpPr>
      <p:grpSpPr>
        <a:xfrm>
          <a:off x="0" y="0"/>
          <a:ext cx="0" cy="0"/>
          <a:chOff x="0" y="0"/>
          <a:chExt cx="0" cy="0"/>
        </a:xfrm>
      </p:grpSpPr>
      <p:sp>
        <p:nvSpPr>
          <p:cNvPr id="1203" name="Google Shape;1203;g19a90b84abf_0_383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4" name="Google Shape;1204;g19a90b84abf_0_3837"/>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05" name="Google Shape;1205;g19a90b84abf_0_383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206" name="Google Shape;1206;g19a90b84abf_0_383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07" name="Google Shape;1207;g19a90b84abf_0_383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08" name="Google Shape;1208;g19a90b84abf_0_3837"/>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209" name="Google Shape;1209;g19a90b84abf_0_3837"/>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210" name="Google Shape;1210;g19a90b84abf_0_3837"/>
          <p:cNvSpPr txBox="1"/>
          <p:nvPr>
            <p:ph idx="3"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211" name="Google Shape;1211;g19a90b84abf_0_3837"/>
          <p:cNvSpPr/>
          <p:nvPr>
            <p:ph idx="4" type="pic"/>
          </p:nvPr>
        </p:nvSpPr>
        <p:spPr>
          <a:xfrm>
            <a:off x="3686431" y="1749300"/>
            <a:ext cx="2409600" cy="2136900"/>
          </a:xfrm>
          <a:prstGeom prst="rect">
            <a:avLst/>
          </a:prstGeom>
          <a:noFill/>
          <a:ln>
            <a:noFill/>
          </a:ln>
        </p:spPr>
      </p:sp>
      <p:sp>
        <p:nvSpPr>
          <p:cNvPr id="1212" name="Google Shape;1212;g19a90b84abf_0_3837"/>
          <p:cNvSpPr/>
          <p:nvPr>
            <p:ph idx="5" type="pic"/>
          </p:nvPr>
        </p:nvSpPr>
        <p:spPr>
          <a:xfrm>
            <a:off x="3686431" y="4035300"/>
            <a:ext cx="2409600" cy="2136900"/>
          </a:xfrm>
          <a:prstGeom prst="rect">
            <a:avLst/>
          </a:prstGeom>
          <a:noFill/>
          <a:ln>
            <a:noFill/>
          </a:ln>
        </p:spPr>
      </p:sp>
      <p:sp>
        <p:nvSpPr>
          <p:cNvPr id="1213" name="Google Shape;1213;g19a90b84abf_0_3837"/>
          <p:cNvSpPr/>
          <p:nvPr>
            <p:ph idx="6" type="pic"/>
          </p:nvPr>
        </p:nvSpPr>
        <p:spPr>
          <a:xfrm>
            <a:off x="1143000" y="1752600"/>
            <a:ext cx="2409600" cy="2136900"/>
          </a:xfrm>
          <a:prstGeom prst="rect">
            <a:avLst/>
          </a:prstGeom>
          <a:noFill/>
          <a:ln>
            <a:noFill/>
          </a:ln>
        </p:spPr>
      </p:sp>
      <p:sp>
        <p:nvSpPr>
          <p:cNvPr id="1214" name="Google Shape;1214;g19a90b84abf_0_3837"/>
          <p:cNvSpPr/>
          <p:nvPr>
            <p:ph idx="7" type="pic"/>
          </p:nvPr>
        </p:nvSpPr>
        <p:spPr>
          <a:xfrm>
            <a:off x="1143000" y="4038600"/>
            <a:ext cx="2409600" cy="2136900"/>
          </a:xfrm>
          <a:prstGeom prst="rect">
            <a:avLst/>
          </a:prstGeom>
          <a:noFill/>
          <a:ln>
            <a:noFill/>
          </a:ln>
        </p:spPr>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8">
  <p:cSld name="19_Blank_1_6_1">
    <p:spTree>
      <p:nvGrpSpPr>
        <p:cNvPr id="1215" name="Shape 1215"/>
        <p:cNvGrpSpPr/>
        <p:nvPr/>
      </p:nvGrpSpPr>
      <p:grpSpPr>
        <a:xfrm>
          <a:off x="0" y="0"/>
          <a:ext cx="0" cy="0"/>
          <a:chOff x="0" y="0"/>
          <a:chExt cx="0" cy="0"/>
        </a:xfrm>
      </p:grpSpPr>
      <p:sp>
        <p:nvSpPr>
          <p:cNvPr id="1216" name="Google Shape;1216;g19a90b84abf_0_385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7" name="Google Shape;1217;g19a90b84abf_0_3850"/>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18" name="Google Shape;1218;g19a90b84abf_0_385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219" name="Google Shape;1219;g19a90b84abf_0_385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20" name="Google Shape;1220;g19a90b84abf_0_385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21" name="Google Shape;1221;g19a90b84abf_0_3850"/>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222" name="Google Shape;1222;g19a90b84abf_0_3850"/>
          <p:cNvSpPr/>
          <p:nvPr>
            <p:ph idx="3" type="pic"/>
          </p:nvPr>
        </p:nvSpPr>
        <p:spPr>
          <a:xfrm>
            <a:off x="1172400" y="1825625"/>
            <a:ext cx="9847200" cy="4351500"/>
          </a:xfrm>
          <a:prstGeom prst="rect">
            <a:avLst/>
          </a:prstGeom>
          <a:noFill/>
          <a:ln>
            <a:noFill/>
          </a:ln>
        </p:spPr>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Title">
  <p:cSld name="18_Blank">
    <p:bg>
      <p:bgPr>
        <a:solidFill>
          <a:srgbClr val="00C18B"/>
        </a:solidFill>
      </p:bgPr>
    </p:bg>
    <p:spTree>
      <p:nvGrpSpPr>
        <p:cNvPr id="1223" name="Shape 1223"/>
        <p:cNvGrpSpPr/>
        <p:nvPr/>
      </p:nvGrpSpPr>
      <p:grpSpPr>
        <a:xfrm>
          <a:off x="0" y="0"/>
          <a:ext cx="0" cy="0"/>
          <a:chOff x="0" y="0"/>
          <a:chExt cx="0" cy="0"/>
        </a:xfrm>
      </p:grpSpPr>
      <p:sp>
        <p:nvSpPr>
          <p:cNvPr id="1224" name="Google Shape;1224;g19a90b84abf_0_385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25" name="Google Shape;1225;g19a90b84abf_0_3858"/>
          <p:cNvPicPr preferRelativeResize="0"/>
          <p:nvPr/>
        </p:nvPicPr>
        <p:blipFill rotWithShape="1">
          <a:blip r:embed="rId2">
            <a:alphaModFix/>
          </a:blip>
          <a:srcRect b="0" l="0" r="0" t="0"/>
          <a:stretch/>
        </p:blipFill>
        <p:spPr>
          <a:xfrm>
            <a:off x="0" y="2"/>
            <a:ext cx="5422900" cy="6857999"/>
          </a:xfrm>
          <a:prstGeom prst="rect">
            <a:avLst/>
          </a:prstGeom>
          <a:noFill/>
          <a:ln>
            <a:noFill/>
          </a:ln>
        </p:spPr>
      </p:pic>
      <p:pic>
        <p:nvPicPr>
          <p:cNvPr id="1226" name="Google Shape;1226;g19a90b84abf_0_385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27" name="Google Shape;1227;g19a90b84abf_0_38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Title">
  <p:cSld name="20_Blank_1">
    <p:spTree>
      <p:nvGrpSpPr>
        <p:cNvPr id="1228" name="Shape 1228"/>
        <p:cNvGrpSpPr/>
        <p:nvPr/>
      </p:nvGrpSpPr>
      <p:grpSpPr>
        <a:xfrm>
          <a:off x="0" y="0"/>
          <a:ext cx="0" cy="0"/>
          <a:chOff x="0" y="0"/>
          <a:chExt cx="0" cy="0"/>
        </a:xfrm>
      </p:grpSpPr>
      <p:sp>
        <p:nvSpPr>
          <p:cNvPr id="1229" name="Google Shape;1229;g19a90b84abf_0_3863"/>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230" name="Google Shape;1230;g19a90b84abf_0_386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31" name="Google Shape;1231;g19a90b84abf_0_3863"/>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32" name="Google Shape;1232;g19a90b84abf_0_3863"/>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33" name="Google Shape;1233;g19a90b84abf_0_386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34" name="Google Shape;1234;g19a90b84abf_0_386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2">
  <p:cSld name="Custom Layout_1_1_4_2">
    <p:bg>
      <p:bgPr>
        <a:solidFill>
          <a:schemeClr val="dk1"/>
        </a:solidFill>
      </p:bgPr>
    </p:bg>
    <p:spTree>
      <p:nvGrpSpPr>
        <p:cNvPr id="100" name="Shape 100"/>
        <p:cNvGrpSpPr/>
        <p:nvPr/>
      </p:nvGrpSpPr>
      <p:grpSpPr>
        <a:xfrm>
          <a:off x="0" y="0"/>
          <a:ext cx="0" cy="0"/>
          <a:chOff x="0" y="0"/>
          <a:chExt cx="0" cy="0"/>
        </a:xfrm>
      </p:grpSpPr>
      <p:sp>
        <p:nvSpPr>
          <p:cNvPr id="101" name="Google Shape;101;g19a90b84abf_0_273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g19a90b84abf_0_2735"/>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03" name="Google Shape;103;g19a90b84abf_0_2735"/>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04" name="Google Shape;104;g19a90b84abf_0_273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05" name="Google Shape;105;g19a90b84abf_0_2735"/>
          <p:cNvSpPr txBox="1"/>
          <p:nvPr>
            <p:ph idx="1" type="body"/>
          </p:nvPr>
        </p:nvSpPr>
        <p:spPr>
          <a:xfrm>
            <a:off x="1170000" y="1825625"/>
            <a:ext cx="49236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6" name="Google Shape;106;g19a90b84abf_0_2735"/>
          <p:cNvSpPr txBox="1"/>
          <p:nvPr>
            <p:ph idx="3" type="body"/>
          </p:nvPr>
        </p:nvSpPr>
        <p:spPr>
          <a:xfrm>
            <a:off x="6093450" y="1825625"/>
            <a:ext cx="49236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Title">
  <p:cSld name="29_Blank_1">
    <p:spTree>
      <p:nvGrpSpPr>
        <p:cNvPr id="1235" name="Shape 1235"/>
        <p:cNvGrpSpPr/>
        <p:nvPr/>
      </p:nvGrpSpPr>
      <p:grpSpPr>
        <a:xfrm>
          <a:off x="0" y="0"/>
          <a:ext cx="0" cy="0"/>
          <a:chOff x="0" y="0"/>
          <a:chExt cx="0" cy="0"/>
        </a:xfrm>
      </p:grpSpPr>
      <p:sp>
        <p:nvSpPr>
          <p:cNvPr id="1236" name="Google Shape;1236;g19a90b84abf_0_387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7" name="Google Shape;1237;g19a90b84abf_0_3870"/>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38" name="Google Shape;1238;g19a90b84abf_0_3870"/>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39" name="Google Shape;1239;g19a90b84abf_0_3870"/>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40" name="Google Shape;1240;g19a90b84abf_0_387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41" name="Google Shape;1241;g19a90b84abf_0_387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Title">
  <p:cSld name="30_Blank_1">
    <p:spTree>
      <p:nvGrpSpPr>
        <p:cNvPr id="1242" name="Shape 1242"/>
        <p:cNvGrpSpPr/>
        <p:nvPr/>
      </p:nvGrpSpPr>
      <p:grpSpPr>
        <a:xfrm>
          <a:off x="0" y="0"/>
          <a:ext cx="0" cy="0"/>
          <a:chOff x="0" y="0"/>
          <a:chExt cx="0" cy="0"/>
        </a:xfrm>
      </p:grpSpPr>
      <p:sp>
        <p:nvSpPr>
          <p:cNvPr id="1243" name="Google Shape;1243;g19a90b84abf_0_3877"/>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4" name="Google Shape;1244;g19a90b84abf_0_387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45" name="Google Shape;1245;g19a90b84abf_0_3877"/>
          <p:cNvPicPr preferRelativeResize="0"/>
          <p:nvPr/>
        </p:nvPicPr>
        <p:blipFill rotWithShape="1">
          <a:blip r:embed="rId2">
            <a:alphaModFix/>
          </a:blip>
          <a:srcRect b="0" l="0" r="0" t="0"/>
          <a:stretch/>
        </p:blipFill>
        <p:spPr>
          <a:xfrm>
            <a:off x="0" y="2"/>
            <a:ext cx="5422900" cy="6857999"/>
          </a:xfrm>
          <a:prstGeom prst="rect">
            <a:avLst/>
          </a:prstGeom>
          <a:noFill/>
          <a:ln>
            <a:noFill/>
          </a:ln>
        </p:spPr>
      </p:pic>
      <p:pic>
        <p:nvPicPr>
          <p:cNvPr id="1246" name="Google Shape;1246;g19a90b84abf_0_387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47" name="Google Shape;1247;g19a90b84abf_0_387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Title">
  <p:cSld name="31_Blank_1">
    <p:spTree>
      <p:nvGrpSpPr>
        <p:cNvPr id="1248" name="Shape 1248"/>
        <p:cNvGrpSpPr/>
        <p:nvPr/>
      </p:nvGrpSpPr>
      <p:grpSpPr>
        <a:xfrm>
          <a:off x="0" y="0"/>
          <a:ext cx="0" cy="0"/>
          <a:chOff x="0" y="0"/>
          <a:chExt cx="0" cy="0"/>
        </a:xfrm>
      </p:grpSpPr>
      <p:sp>
        <p:nvSpPr>
          <p:cNvPr id="1249" name="Google Shape;1249;g19a90b84abf_0_388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0" name="Google Shape;1250;g19a90b84abf_0_3883"/>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51" name="Google Shape;1251;g19a90b84abf_0_3883"/>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52" name="Google Shape;1252;g19a90b84abf_0_3883"/>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53" name="Google Shape;1253;g19a90b84abf_0_388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54" name="Google Shape;1254;g19a90b84abf_0_388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Title">
  <p:cSld name="32_Blank_1">
    <p:bg>
      <p:bgPr>
        <a:solidFill>
          <a:srgbClr val="DF4A51"/>
        </a:solidFill>
      </p:bgPr>
    </p:bg>
    <p:spTree>
      <p:nvGrpSpPr>
        <p:cNvPr id="1255" name="Shape 1255"/>
        <p:cNvGrpSpPr/>
        <p:nvPr/>
      </p:nvGrpSpPr>
      <p:grpSpPr>
        <a:xfrm>
          <a:off x="0" y="0"/>
          <a:ext cx="0" cy="0"/>
          <a:chOff x="0" y="0"/>
          <a:chExt cx="0" cy="0"/>
        </a:xfrm>
      </p:grpSpPr>
      <p:sp>
        <p:nvSpPr>
          <p:cNvPr id="1256" name="Google Shape;1256;g19a90b84abf_0_389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7" name="Google Shape;1257;g19a90b84abf_0_3890"/>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58" name="Google Shape;1258;g19a90b84abf_0_3890"/>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59" name="Google Shape;1259;g19a90b84abf_0_3890"/>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60" name="Google Shape;1260;g19a90b84abf_0_389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61" name="Google Shape;1261;g19a90b84abf_0_389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Title">
  <p:cSld name="33_Blank_1">
    <p:spTree>
      <p:nvGrpSpPr>
        <p:cNvPr id="1262" name="Shape 1262"/>
        <p:cNvGrpSpPr/>
        <p:nvPr/>
      </p:nvGrpSpPr>
      <p:grpSpPr>
        <a:xfrm>
          <a:off x="0" y="0"/>
          <a:ext cx="0" cy="0"/>
          <a:chOff x="0" y="0"/>
          <a:chExt cx="0" cy="0"/>
        </a:xfrm>
      </p:grpSpPr>
      <p:sp>
        <p:nvSpPr>
          <p:cNvPr id="1263" name="Google Shape;1263;g19a90b84abf_0_389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4" name="Google Shape;1264;g19a90b84abf_0_3897"/>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65" name="Google Shape;1265;g19a90b84abf_0_3897"/>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66" name="Google Shape;1266;g19a90b84abf_0_3897"/>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67" name="Google Shape;1267;g19a90b84abf_0_389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68" name="Google Shape;1268;g19a90b84abf_0_389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Title">
  <p:cSld name="34_Blank_1">
    <p:spTree>
      <p:nvGrpSpPr>
        <p:cNvPr id="1269" name="Shape 1269"/>
        <p:cNvGrpSpPr/>
        <p:nvPr/>
      </p:nvGrpSpPr>
      <p:grpSpPr>
        <a:xfrm>
          <a:off x="0" y="0"/>
          <a:ext cx="0" cy="0"/>
          <a:chOff x="0" y="0"/>
          <a:chExt cx="0" cy="0"/>
        </a:xfrm>
      </p:grpSpPr>
      <p:sp>
        <p:nvSpPr>
          <p:cNvPr id="1270" name="Google Shape;1270;g19a90b84abf_0_390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1" name="Google Shape;1271;g19a90b84abf_0_3904"/>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72" name="Google Shape;1272;g19a90b84abf_0_3904"/>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73" name="Google Shape;1273;g19a90b84abf_0_3904"/>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74" name="Google Shape;1274;g19a90b84abf_0_390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75" name="Google Shape;1275;g19a90b84abf_0_39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p:cSld name="17_Blank_1_14">
    <p:spTree>
      <p:nvGrpSpPr>
        <p:cNvPr id="1276" name="Shape 1276"/>
        <p:cNvGrpSpPr/>
        <p:nvPr/>
      </p:nvGrpSpPr>
      <p:grpSpPr>
        <a:xfrm>
          <a:off x="0" y="0"/>
          <a:ext cx="0" cy="0"/>
          <a:chOff x="0" y="0"/>
          <a:chExt cx="0" cy="0"/>
        </a:xfrm>
      </p:grpSpPr>
      <p:pic>
        <p:nvPicPr>
          <p:cNvPr id="1277" name="Google Shape;1277;g19a90b84abf_0_3911"/>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278" name="Google Shape;1278;g19a90b84abf_0_391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79" name="Google Shape;1279;g19a90b84abf_0_391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280" name="Google Shape;1280;g19a90b84abf_0_3911"/>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81" name="Google Shape;1281;g19a90b84abf_0_391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282" name="Google Shape;1282;g19a90b84abf_0_3911"/>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dk1"/>
                </a:solidFill>
                <a:latin typeface="Calibri"/>
                <a:ea typeface="Calibri"/>
                <a:cs typeface="Calibri"/>
                <a:sym typeface="Calibri"/>
              </a:rPr>
              <a:t>Click to edit Master title style</a:t>
            </a:r>
            <a:endParaRPr b="0" i="0" sz="44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1">
  <p:cSld name="17_Blank_1_14_1">
    <p:spTree>
      <p:nvGrpSpPr>
        <p:cNvPr id="1283" name="Shape 1283"/>
        <p:cNvGrpSpPr/>
        <p:nvPr/>
      </p:nvGrpSpPr>
      <p:grpSpPr>
        <a:xfrm>
          <a:off x="0" y="0"/>
          <a:ext cx="0" cy="0"/>
          <a:chOff x="0" y="0"/>
          <a:chExt cx="0" cy="0"/>
        </a:xfrm>
      </p:grpSpPr>
      <p:pic>
        <p:nvPicPr>
          <p:cNvPr id="1284" name="Google Shape;1284;g19a90b84abf_0_391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285" name="Google Shape;1285;g19a90b84abf_0_391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86" name="Google Shape;1286;g19a90b84abf_0_391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pic>
        <p:nvPicPr>
          <p:cNvPr id="1287" name="Google Shape;1287;g19a90b84abf_0_391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288" name="Google Shape;1288;g19a90b84abf_0_3918"/>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89" name="Google Shape;1289;g19a90b84abf_0_391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290" name="Google Shape;1290;g19a90b84abf_0_3918"/>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2">
  <p:cSld name="17_Blank_1_8">
    <p:spTree>
      <p:nvGrpSpPr>
        <p:cNvPr id="1291" name="Shape 1291"/>
        <p:cNvGrpSpPr/>
        <p:nvPr/>
      </p:nvGrpSpPr>
      <p:grpSpPr>
        <a:xfrm>
          <a:off x="0" y="0"/>
          <a:ext cx="0" cy="0"/>
          <a:chOff x="0" y="0"/>
          <a:chExt cx="0" cy="0"/>
        </a:xfrm>
      </p:grpSpPr>
      <p:pic>
        <p:nvPicPr>
          <p:cNvPr id="1292" name="Google Shape;1292;g19a90b84abf_0_3926"/>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293" name="Google Shape;1293;g19a90b84abf_0_392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94" name="Google Shape;1294;g19a90b84abf_0_392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295" name="Google Shape;1295;g19a90b84abf_0_392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296" name="Google Shape;1296;g19a90b84abf_0_3926"/>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97" name="Google Shape;1297;g19a90b84abf_0_3926"/>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298" name="Google Shape;1298;g19a90b84abf_0_3926"/>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1299" name="Google Shape;1299;g19a90b84abf_0_392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3">
  <p:cSld name="17_Blank_1_9">
    <p:spTree>
      <p:nvGrpSpPr>
        <p:cNvPr id="1300" name="Shape 1300"/>
        <p:cNvGrpSpPr/>
        <p:nvPr/>
      </p:nvGrpSpPr>
      <p:grpSpPr>
        <a:xfrm>
          <a:off x="0" y="0"/>
          <a:ext cx="0" cy="0"/>
          <a:chOff x="0" y="0"/>
          <a:chExt cx="0" cy="0"/>
        </a:xfrm>
      </p:grpSpPr>
      <p:pic>
        <p:nvPicPr>
          <p:cNvPr id="1301" name="Google Shape;1301;g19a90b84abf_0_3935"/>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02" name="Google Shape;1302;g19a90b84abf_0_393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03" name="Google Shape;1303;g19a90b84abf_0_393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04" name="Google Shape;1304;g19a90b84abf_0_393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05" name="Google Shape;1305;g19a90b84abf_0_3935"/>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06" name="Google Shape;1306;g19a90b84abf_0_3935"/>
          <p:cNvSpPr/>
          <p:nvPr>
            <p:ph idx="3" type="pic"/>
          </p:nvPr>
        </p:nvSpPr>
        <p:spPr>
          <a:xfrm>
            <a:off x="1122001" y="1972500"/>
            <a:ext cx="4974000" cy="4123500"/>
          </a:xfrm>
          <a:prstGeom prst="rect">
            <a:avLst/>
          </a:prstGeom>
          <a:noFill/>
          <a:ln>
            <a:noFill/>
          </a:ln>
        </p:spPr>
      </p:sp>
      <p:sp>
        <p:nvSpPr>
          <p:cNvPr id="1307" name="Google Shape;1307;g19a90b84abf_0_3935"/>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1308" name="Google Shape;1308;g19a90b84abf_0_393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3">
  <p:cSld name="Custom Layout_1_1_4_1_5">
    <p:bg>
      <p:bgPr>
        <a:solidFill>
          <a:schemeClr val="dk1"/>
        </a:solidFill>
      </p:bgPr>
    </p:bg>
    <p:spTree>
      <p:nvGrpSpPr>
        <p:cNvPr id="107" name="Shape 107"/>
        <p:cNvGrpSpPr/>
        <p:nvPr/>
      </p:nvGrpSpPr>
      <p:grpSpPr>
        <a:xfrm>
          <a:off x="0" y="0"/>
          <a:ext cx="0" cy="0"/>
          <a:chOff x="0" y="0"/>
          <a:chExt cx="0" cy="0"/>
        </a:xfrm>
      </p:grpSpPr>
      <p:sp>
        <p:nvSpPr>
          <p:cNvPr id="108" name="Google Shape;108;g19a90b84abf_0_274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9" name="Google Shape;109;g19a90b84abf_0_2742"/>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0" name="Google Shape;110;g19a90b84abf_0_2742"/>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11" name="Google Shape;111;g19a90b84abf_0_274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12" name="Google Shape;112;g19a90b84abf_0_2742"/>
          <p:cNvSpPr/>
          <p:nvPr>
            <p:ph idx="3" type="pic"/>
          </p:nvPr>
        </p:nvSpPr>
        <p:spPr>
          <a:xfrm>
            <a:off x="1122001" y="1972500"/>
            <a:ext cx="4974000" cy="4123500"/>
          </a:xfrm>
          <a:prstGeom prst="rect">
            <a:avLst/>
          </a:prstGeom>
          <a:noFill/>
          <a:ln>
            <a:noFill/>
          </a:ln>
        </p:spPr>
      </p:sp>
      <p:sp>
        <p:nvSpPr>
          <p:cNvPr id="113" name="Google Shape;113;g19a90b84abf_0_274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4">
  <p:cSld name="17_Blank_1_10">
    <p:spTree>
      <p:nvGrpSpPr>
        <p:cNvPr id="1309" name="Shape 1309"/>
        <p:cNvGrpSpPr/>
        <p:nvPr/>
      </p:nvGrpSpPr>
      <p:grpSpPr>
        <a:xfrm>
          <a:off x="0" y="0"/>
          <a:ext cx="0" cy="0"/>
          <a:chOff x="0" y="0"/>
          <a:chExt cx="0" cy="0"/>
        </a:xfrm>
      </p:grpSpPr>
      <p:pic>
        <p:nvPicPr>
          <p:cNvPr id="1310" name="Google Shape;1310;g19a90b84abf_0_3944"/>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11" name="Google Shape;1311;g19a90b84abf_0_394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12" name="Google Shape;1312;g19a90b84abf_0_394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13" name="Google Shape;1313;g19a90b84abf_0_394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14" name="Google Shape;1314;g19a90b84abf_0_3944"/>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15" name="Google Shape;1315;g19a90b84abf_0_3944"/>
          <p:cNvSpPr/>
          <p:nvPr>
            <p:ph idx="3" type="pic"/>
          </p:nvPr>
        </p:nvSpPr>
        <p:spPr>
          <a:xfrm>
            <a:off x="1143000" y="1749300"/>
            <a:ext cx="4953000" cy="2136900"/>
          </a:xfrm>
          <a:prstGeom prst="rect">
            <a:avLst/>
          </a:prstGeom>
          <a:noFill/>
          <a:ln>
            <a:noFill/>
          </a:ln>
        </p:spPr>
      </p:sp>
      <p:sp>
        <p:nvSpPr>
          <p:cNvPr id="1316" name="Google Shape;1316;g19a90b84abf_0_3944"/>
          <p:cNvSpPr/>
          <p:nvPr>
            <p:ph idx="4" type="pic"/>
          </p:nvPr>
        </p:nvSpPr>
        <p:spPr>
          <a:xfrm>
            <a:off x="1143000" y="4035300"/>
            <a:ext cx="4953000" cy="2136900"/>
          </a:xfrm>
          <a:prstGeom prst="rect">
            <a:avLst/>
          </a:prstGeom>
          <a:noFill/>
          <a:ln>
            <a:noFill/>
          </a:ln>
        </p:spPr>
      </p:sp>
      <p:sp>
        <p:nvSpPr>
          <p:cNvPr id="1317" name="Google Shape;1317;g19a90b84abf_0_394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318" name="Google Shape;1318;g19a90b84abf_0_3944"/>
          <p:cNvSpPr txBox="1"/>
          <p:nvPr>
            <p:ph idx="5"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1319" name="Google Shape;1319;g19a90b84abf_0_394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5">
  <p:cSld name="17_Blank_1_11">
    <p:spTree>
      <p:nvGrpSpPr>
        <p:cNvPr id="1320" name="Shape 1320"/>
        <p:cNvGrpSpPr/>
        <p:nvPr/>
      </p:nvGrpSpPr>
      <p:grpSpPr>
        <a:xfrm>
          <a:off x="0" y="0"/>
          <a:ext cx="0" cy="0"/>
          <a:chOff x="0" y="0"/>
          <a:chExt cx="0" cy="0"/>
        </a:xfrm>
      </p:grpSpPr>
      <p:pic>
        <p:nvPicPr>
          <p:cNvPr id="1321" name="Google Shape;1321;g19a90b84abf_0_3955"/>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22" name="Google Shape;1322;g19a90b84abf_0_395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23" name="Google Shape;1323;g19a90b84abf_0_395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24" name="Google Shape;1324;g19a90b84abf_0_395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25" name="Google Shape;1325;g19a90b84abf_0_3955"/>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26" name="Google Shape;1326;g19a90b84abf_0_3955"/>
          <p:cNvSpPr/>
          <p:nvPr>
            <p:ph idx="3" type="pic"/>
          </p:nvPr>
        </p:nvSpPr>
        <p:spPr>
          <a:xfrm>
            <a:off x="1141950" y="1673100"/>
            <a:ext cx="4953000" cy="1491600"/>
          </a:xfrm>
          <a:prstGeom prst="rect">
            <a:avLst/>
          </a:prstGeom>
          <a:noFill/>
          <a:ln>
            <a:noFill/>
          </a:ln>
        </p:spPr>
      </p:sp>
      <p:sp>
        <p:nvSpPr>
          <p:cNvPr id="1327" name="Google Shape;1327;g19a90b84abf_0_3955"/>
          <p:cNvSpPr/>
          <p:nvPr>
            <p:ph idx="4" type="pic"/>
          </p:nvPr>
        </p:nvSpPr>
        <p:spPr>
          <a:xfrm>
            <a:off x="1141950" y="3268673"/>
            <a:ext cx="4953000" cy="1491600"/>
          </a:xfrm>
          <a:prstGeom prst="rect">
            <a:avLst/>
          </a:prstGeom>
          <a:noFill/>
          <a:ln>
            <a:noFill/>
          </a:ln>
        </p:spPr>
      </p:sp>
      <p:sp>
        <p:nvSpPr>
          <p:cNvPr id="1328" name="Google Shape;1328;g19a90b84abf_0_3955"/>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1329" name="Google Shape;1329;g19a90b84abf_0_3955"/>
          <p:cNvSpPr/>
          <p:nvPr>
            <p:ph idx="5" type="pic"/>
          </p:nvPr>
        </p:nvSpPr>
        <p:spPr>
          <a:xfrm>
            <a:off x="1140900" y="4864250"/>
            <a:ext cx="4953000" cy="1491600"/>
          </a:xfrm>
          <a:prstGeom prst="rect">
            <a:avLst/>
          </a:prstGeom>
          <a:noFill/>
          <a:ln>
            <a:noFill/>
          </a:ln>
        </p:spPr>
      </p:sp>
      <p:sp>
        <p:nvSpPr>
          <p:cNvPr id="1330" name="Google Shape;1330;g19a90b84abf_0_3955"/>
          <p:cNvSpPr txBox="1"/>
          <p:nvPr>
            <p:ph idx="6"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1331" name="Google Shape;1331;g19a90b84abf_0_3955"/>
          <p:cNvSpPr txBox="1"/>
          <p:nvPr>
            <p:ph idx="7"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1332" name="Google Shape;1332;g19a90b84abf_0_395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6">
  <p:cSld name="17_Blank_1_12">
    <p:spTree>
      <p:nvGrpSpPr>
        <p:cNvPr id="1333" name="Shape 1333"/>
        <p:cNvGrpSpPr/>
        <p:nvPr/>
      </p:nvGrpSpPr>
      <p:grpSpPr>
        <a:xfrm>
          <a:off x="0" y="0"/>
          <a:ext cx="0" cy="0"/>
          <a:chOff x="0" y="0"/>
          <a:chExt cx="0" cy="0"/>
        </a:xfrm>
      </p:grpSpPr>
      <p:pic>
        <p:nvPicPr>
          <p:cNvPr id="1334" name="Google Shape;1334;g19a90b84abf_0_396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35" name="Google Shape;1335;g19a90b84abf_0_396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36" name="Google Shape;1336;g19a90b84abf_0_396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37" name="Google Shape;1337;g19a90b84abf_0_396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38" name="Google Shape;1338;g19a90b84abf_0_3968"/>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39" name="Google Shape;1339;g19a90b84abf_0_3968"/>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340" name="Google Shape;1340;g19a90b84abf_0_3968"/>
          <p:cNvSpPr txBox="1"/>
          <p:nvPr>
            <p:ph idx="3"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341" name="Google Shape;1341;g19a90b84abf_0_3968"/>
          <p:cNvSpPr/>
          <p:nvPr>
            <p:ph idx="4" type="pic"/>
          </p:nvPr>
        </p:nvSpPr>
        <p:spPr>
          <a:xfrm>
            <a:off x="3686431" y="1749300"/>
            <a:ext cx="2409600" cy="2136900"/>
          </a:xfrm>
          <a:prstGeom prst="rect">
            <a:avLst/>
          </a:prstGeom>
          <a:noFill/>
          <a:ln>
            <a:noFill/>
          </a:ln>
        </p:spPr>
      </p:sp>
      <p:sp>
        <p:nvSpPr>
          <p:cNvPr id="1342" name="Google Shape;1342;g19a90b84abf_0_3968"/>
          <p:cNvSpPr/>
          <p:nvPr>
            <p:ph idx="5" type="pic"/>
          </p:nvPr>
        </p:nvSpPr>
        <p:spPr>
          <a:xfrm>
            <a:off x="3686431" y="4035300"/>
            <a:ext cx="2409600" cy="2136900"/>
          </a:xfrm>
          <a:prstGeom prst="rect">
            <a:avLst/>
          </a:prstGeom>
          <a:noFill/>
          <a:ln>
            <a:noFill/>
          </a:ln>
        </p:spPr>
      </p:sp>
      <p:sp>
        <p:nvSpPr>
          <p:cNvPr id="1343" name="Google Shape;1343;g19a90b84abf_0_3968"/>
          <p:cNvSpPr/>
          <p:nvPr>
            <p:ph idx="6" type="pic"/>
          </p:nvPr>
        </p:nvSpPr>
        <p:spPr>
          <a:xfrm>
            <a:off x="1143000" y="1752600"/>
            <a:ext cx="2409600" cy="2136900"/>
          </a:xfrm>
          <a:prstGeom prst="rect">
            <a:avLst/>
          </a:prstGeom>
          <a:noFill/>
          <a:ln>
            <a:noFill/>
          </a:ln>
        </p:spPr>
      </p:sp>
      <p:sp>
        <p:nvSpPr>
          <p:cNvPr id="1344" name="Google Shape;1344;g19a90b84abf_0_3968"/>
          <p:cNvSpPr/>
          <p:nvPr>
            <p:ph idx="7" type="pic"/>
          </p:nvPr>
        </p:nvSpPr>
        <p:spPr>
          <a:xfrm>
            <a:off x="1143000" y="4038600"/>
            <a:ext cx="2409600" cy="2136900"/>
          </a:xfrm>
          <a:prstGeom prst="rect">
            <a:avLst/>
          </a:prstGeom>
          <a:noFill/>
          <a:ln>
            <a:noFill/>
          </a:ln>
        </p:spPr>
      </p:sp>
      <p:pic>
        <p:nvPicPr>
          <p:cNvPr id="1345" name="Google Shape;1345;g19a90b84abf_0_396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7">
  <p:cSld name="17_Blank_1_13">
    <p:spTree>
      <p:nvGrpSpPr>
        <p:cNvPr id="1346" name="Shape 1346"/>
        <p:cNvGrpSpPr/>
        <p:nvPr/>
      </p:nvGrpSpPr>
      <p:grpSpPr>
        <a:xfrm>
          <a:off x="0" y="0"/>
          <a:ext cx="0" cy="0"/>
          <a:chOff x="0" y="0"/>
          <a:chExt cx="0" cy="0"/>
        </a:xfrm>
      </p:grpSpPr>
      <p:pic>
        <p:nvPicPr>
          <p:cNvPr id="1347" name="Google Shape;1347;g19a90b84abf_0_3981"/>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48" name="Google Shape;1348;g19a90b84abf_0_398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49" name="Google Shape;1349;g19a90b84abf_0_398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50" name="Google Shape;1350;g19a90b84abf_0_398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51" name="Google Shape;1351;g19a90b84abf_0_3981"/>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352" name="Google Shape;1352;g19a90b84abf_0_398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53" name="Google Shape;1353;g19a90b84abf_0_3981"/>
          <p:cNvSpPr/>
          <p:nvPr>
            <p:ph idx="3" type="pic"/>
          </p:nvPr>
        </p:nvSpPr>
        <p:spPr>
          <a:xfrm>
            <a:off x="1172400" y="1825625"/>
            <a:ext cx="9847200" cy="4351500"/>
          </a:xfrm>
          <a:prstGeom prst="rect">
            <a:avLst/>
          </a:prstGeom>
          <a:noFill/>
          <a:ln>
            <a:noFill/>
          </a:ln>
        </p:spPr>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p:cSld name="15_Blank_1">
    <p:spTree>
      <p:nvGrpSpPr>
        <p:cNvPr id="1354" name="Shape 1354"/>
        <p:cNvGrpSpPr/>
        <p:nvPr/>
      </p:nvGrpSpPr>
      <p:grpSpPr>
        <a:xfrm>
          <a:off x="0" y="0"/>
          <a:ext cx="0" cy="0"/>
          <a:chOff x="0" y="0"/>
          <a:chExt cx="0" cy="0"/>
        </a:xfrm>
      </p:grpSpPr>
      <p:sp>
        <p:nvSpPr>
          <p:cNvPr id="1355" name="Google Shape;1355;g19a90b84abf_0_3989"/>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56" name="Google Shape;1356;g19a90b84abf_0_398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57" name="Google Shape;1357;g19a90b84abf_0_398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58" name="Google Shape;1358;g19a90b84abf_0_3989"/>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359" name="Google Shape;1359;g19a90b84abf_0_398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60" name="Google Shape;1360;g19a90b84abf_0_398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1">
  <p:cSld name="17_Blank_1_7">
    <p:spTree>
      <p:nvGrpSpPr>
        <p:cNvPr id="1361" name="Shape 1361"/>
        <p:cNvGrpSpPr/>
        <p:nvPr/>
      </p:nvGrpSpPr>
      <p:grpSpPr>
        <a:xfrm>
          <a:off x="0" y="0"/>
          <a:ext cx="0" cy="0"/>
          <a:chOff x="0" y="0"/>
          <a:chExt cx="0" cy="0"/>
        </a:xfrm>
      </p:grpSpPr>
      <p:sp>
        <p:nvSpPr>
          <p:cNvPr id="1362" name="Google Shape;1362;g19a90b84abf_0_3996"/>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63" name="Google Shape;1363;g19a90b84abf_0_399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64" name="Google Shape;1364;g19a90b84abf_0_399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365" name="Google Shape;1365;g19a90b84abf_0_399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66" name="Google Shape;1366;g19a90b84abf_0_399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67" name="Google Shape;1367;g19a90b84abf_0_399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368" name="Google Shape;1368;g19a90b84abf_0_3996"/>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2">
  <p:cSld name="17_Blank_2_7">
    <p:spTree>
      <p:nvGrpSpPr>
        <p:cNvPr id="1369" name="Shape 1369"/>
        <p:cNvGrpSpPr/>
        <p:nvPr/>
      </p:nvGrpSpPr>
      <p:grpSpPr>
        <a:xfrm>
          <a:off x="0" y="0"/>
          <a:ext cx="0" cy="0"/>
          <a:chOff x="0" y="0"/>
          <a:chExt cx="0" cy="0"/>
        </a:xfrm>
      </p:grpSpPr>
      <p:sp>
        <p:nvSpPr>
          <p:cNvPr id="1370" name="Google Shape;1370;g19a90b84abf_0_4004"/>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71" name="Google Shape;1371;g19a90b84abf_0_400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72" name="Google Shape;1372;g19a90b84abf_0_400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373" name="Google Shape;1373;g19a90b84abf_0_400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74" name="Google Shape;1374;g19a90b84abf_0_40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75" name="Google Shape;1375;g19a90b84abf_0_400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376" name="Google Shape;1376;g19a90b84abf_0_400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377" name="Google Shape;1377;g19a90b84abf_0_400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3">
  <p:cSld name="17_Blank_3_7">
    <p:spTree>
      <p:nvGrpSpPr>
        <p:cNvPr id="1378" name="Shape 1378"/>
        <p:cNvGrpSpPr/>
        <p:nvPr/>
      </p:nvGrpSpPr>
      <p:grpSpPr>
        <a:xfrm>
          <a:off x="0" y="0"/>
          <a:ext cx="0" cy="0"/>
          <a:chOff x="0" y="0"/>
          <a:chExt cx="0" cy="0"/>
        </a:xfrm>
      </p:grpSpPr>
      <p:sp>
        <p:nvSpPr>
          <p:cNvPr id="1379" name="Google Shape;1379;g19a90b84abf_0_4013"/>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80" name="Google Shape;1380;g19a90b84abf_0_401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81" name="Google Shape;1381;g19a90b84abf_0_401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382" name="Google Shape;1382;g19a90b84abf_0_401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83" name="Google Shape;1383;g19a90b84abf_0_401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84" name="Google Shape;1384;g19a90b84abf_0_401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385" name="Google Shape;1385;g19a90b84abf_0_4013"/>
          <p:cNvSpPr/>
          <p:nvPr>
            <p:ph idx="2" type="pic"/>
          </p:nvPr>
        </p:nvSpPr>
        <p:spPr>
          <a:xfrm>
            <a:off x="1122001" y="1972500"/>
            <a:ext cx="4974000" cy="4123500"/>
          </a:xfrm>
          <a:prstGeom prst="rect">
            <a:avLst/>
          </a:prstGeom>
          <a:noFill/>
          <a:ln>
            <a:noFill/>
          </a:ln>
        </p:spPr>
      </p:sp>
      <p:sp>
        <p:nvSpPr>
          <p:cNvPr id="1386" name="Google Shape;1386;g19a90b84abf_0_4013"/>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4">
  <p:cSld name="17_Blank_4_7">
    <p:spTree>
      <p:nvGrpSpPr>
        <p:cNvPr id="1387" name="Shape 1387"/>
        <p:cNvGrpSpPr/>
        <p:nvPr/>
      </p:nvGrpSpPr>
      <p:grpSpPr>
        <a:xfrm>
          <a:off x="0" y="0"/>
          <a:ext cx="0" cy="0"/>
          <a:chOff x="0" y="0"/>
          <a:chExt cx="0" cy="0"/>
        </a:xfrm>
      </p:grpSpPr>
      <p:sp>
        <p:nvSpPr>
          <p:cNvPr id="1388" name="Google Shape;1388;g19a90b84abf_0_4022"/>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89" name="Google Shape;1389;g19a90b84abf_0_402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90" name="Google Shape;1390;g19a90b84abf_0_402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391" name="Google Shape;1391;g19a90b84abf_0_402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92" name="Google Shape;1392;g19a90b84abf_0_402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93" name="Google Shape;1393;g19a90b84abf_0_402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394" name="Google Shape;1394;g19a90b84abf_0_4022"/>
          <p:cNvSpPr/>
          <p:nvPr>
            <p:ph idx="2" type="pic"/>
          </p:nvPr>
        </p:nvSpPr>
        <p:spPr>
          <a:xfrm>
            <a:off x="1143000" y="1749300"/>
            <a:ext cx="4953000" cy="2136900"/>
          </a:xfrm>
          <a:prstGeom prst="rect">
            <a:avLst/>
          </a:prstGeom>
          <a:noFill/>
          <a:ln>
            <a:noFill/>
          </a:ln>
        </p:spPr>
      </p:sp>
      <p:sp>
        <p:nvSpPr>
          <p:cNvPr id="1395" name="Google Shape;1395;g19a90b84abf_0_4022"/>
          <p:cNvSpPr/>
          <p:nvPr>
            <p:ph idx="3" type="pic"/>
          </p:nvPr>
        </p:nvSpPr>
        <p:spPr>
          <a:xfrm>
            <a:off x="1143000" y="4035300"/>
            <a:ext cx="4953000" cy="2136900"/>
          </a:xfrm>
          <a:prstGeom prst="rect">
            <a:avLst/>
          </a:prstGeom>
          <a:noFill/>
          <a:ln>
            <a:noFill/>
          </a:ln>
        </p:spPr>
      </p:sp>
      <p:sp>
        <p:nvSpPr>
          <p:cNvPr id="1396" name="Google Shape;1396;g19a90b84abf_0_4022"/>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397" name="Google Shape;1397;g19a90b84abf_0_4022"/>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5">
  <p:cSld name="17_Blank_6_7">
    <p:spTree>
      <p:nvGrpSpPr>
        <p:cNvPr id="1398" name="Shape 1398"/>
        <p:cNvGrpSpPr/>
        <p:nvPr/>
      </p:nvGrpSpPr>
      <p:grpSpPr>
        <a:xfrm>
          <a:off x="0" y="0"/>
          <a:ext cx="0" cy="0"/>
          <a:chOff x="0" y="0"/>
          <a:chExt cx="0" cy="0"/>
        </a:xfrm>
      </p:grpSpPr>
      <p:sp>
        <p:nvSpPr>
          <p:cNvPr id="1399" name="Google Shape;1399;g19a90b84abf_0_4033"/>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00" name="Google Shape;1400;g19a90b84abf_0_403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01" name="Google Shape;1401;g19a90b84abf_0_403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02" name="Google Shape;1402;g19a90b84abf_0_403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03" name="Google Shape;1403;g19a90b84abf_0_403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04" name="Google Shape;1404;g19a90b84abf_0_403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05" name="Google Shape;1405;g19a90b84abf_0_4033"/>
          <p:cNvSpPr/>
          <p:nvPr>
            <p:ph idx="2" type="pic"/>
          </p:nvPr>
        </p:nvSpPr>
        <p:spPr>
          <a:xfrm>
            <a:off x="1141950" y="1673100"/>
            <a:ext cx="4953000" cy="1491600"/>
          </a:xfrm>
          <a:prstGeom prst="rect">
            <a:avLst/>
          </a:prstGeom>
          <a:noFill/>
          <a:ln>
            <a:noFill/>
          </a:ln>
        </p:spPr>
      </p:sp>
      <p:sp>
        <p:nvSpPr>
          <p:cNvPr id="1406" name="Google Shape;1406;g19a90b84abf_0_4033"/>
          <p:cNvSpPr/>
          <p:nvPr>
            <p:ph idx="3" type="pic"/>
          </p:nvPr>
        </p:nvSpPr>
        <p:spPr>
          <a:xfrm>
            <a:off x="1141950" y="3268673"/>
            <a:ext cx="4953000" cy="1491600"/>
          </a:xfrm>
          <a:prstGeom prst="rect">
            <a:avLst/>
          </a:prstGeom>
          <a:noFill/>
          <a:ln>
            <a:noFill/>
          </a:ln>
        </p:spPr>
      </p:sp>
      <p:sp>
        <p:nvSpPr>
          <p:cNvPr id="1407" name="Google Shape;1407;g19a90b84abf_0_4033"/>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408" name="Google Shape;1408;g19a90b84abf_0_4033"/>
          <p:cNvSpPr/>
          <p:nvPr>
            <p:ph idx="4" type="pic"/>
          </p:nvPr>
        </p:nvSpPr>
        <p:spPr>
          <a:xfrm>
            <a:off x="1140900" y="4864250"/>
            <a:ext cx="4953000" cy="1491600"/>
          </a:xfrm>
          <a:prstGeom prst="rect">
            <a:avLst/>
          </a:prstGeom>
          <a:noFill/>
          <a:ln>
            <a:noFill/>
          </a:ln>
        </p:spPr>
      </p:sp>
      <p:sp>
        <p:nvSpPr>
          <p:cNvPr id="1409" name="Google Shape;1409;g19a90b84abf_0_4033"/>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410" name="Google Shape;1410;g19a90b84abf_0_4033"/>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4">
  <p:cSld name="Custom Layout_1_1_4_1_1_1">
    <p:bg>
      <p:bgPr>
        <a:solidFill>
          <a:schemeClr val="dk1"/>
        </a:solidFill>
      </p:bgPr>
    </p:bg>
    <p:spTree>
      <p:nvGrpSpPr>
        <p:cNvPr id="114" name="Shape 114"/>
        <p:cNvGrpSpPr/>
        <p:nvPr/>
      </p:nvGrpSpPr>
      <p:grpSpPr>
        <a:xfrm>
          <a:off x="0" y="0"/>
          <a:ext cx="0" cy="0"/>
          <a:chOff x="0" y="0"/>
          <a:chExt cx="0" cy="0"/>
        </a:xfrm>
      </p:grpSpPr>
      <p:sp>
        <p:nvSpPr>
          <p:cNvPr id="115" name="Google Shape;115;g19a90b84abf_0_274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g19a90b84abf_0_2749"/>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7" name="Google Shape;117;g19a90b84abf_0_2749"/>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18" name="Google Shape;118;g19a90b84abf_0_274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19" name="Google Shape;119;g19a90b84abf_0_2749"/>
          <p:cNvSpPr/>
          <p:nvPr>
            <p:ph idx="3" type="pic"/>
          </p:nvPr>
        </p:nvSpPr>
        <p:spPr>
          <a:xfrm>
            <a:off x="1143000" y="1749300"/>
            <a:ext cx="4953000" cy="2136900"/>
          </a:xfrm>
          <a:prstGeom prst="rect">
            <a:avLst/>
          </a:prstGeom>
          <a:noFill/>
          <a:ln>
            <a:noFill/>
          </a:ln>
        </p:spPr>
      </p:sp>
      <p:sp>
        <p:nvSpPr>
          <p:cNvPr id="120" name="Google Shape;120;g19a90b84abf_0_2749"/>
          <p:cNvSpPr/>
          <p:nvPr>
            <p:ph idx="4" type="pic"/>
          </p:nvPr>
        </p:nvSpPr>
        <p:spPr>
          <a:xfrm>
            <a:off x="1143000" y="4035300"/>
            <a:ext cx="4953000" cy="2136900"/>
          </a:xfrm>
          <a:prstGeom prst="rect">
            <a:avLst/>
          </a:prstGeom>
          <a:noFill/>
          <a:ln>
            <a:noFill/>
          </a:ln>
        </p:spPr>
      </p:sp>
      <p:sp>
        <p:nvSpPr>
          <p:cNvPr id="121" name="Google Shape;121;g19a90b84abf_0_2749"/>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22" name="Google Shape;122;g19a90b84abf_0_2749"/>
          <p:cNvSpPr txBox="1"/>
          <p:nvPr>
            <p:ph idx="5"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6">
  <p:cSld name="17_Blank_7_8">
    <p:spTree>
      <p:nvGrpSpPr>
        <p:cNvPr id="1411" name="Shape 1411"/>
        <p:cNvGrpSpPr/>
        <p:nvPr/>
      </p:nvGrpSpPr>
      <p:grpSpPr>
        <a:xfrm>
          <a:off x="0" y="0"/>
          <a:ext cx="0" cy="0"/>
          <a:chOff x="0" y="0"/>
          <a:chExt cx="0" cy="0"/>
        </a:xfrm>
      </p:grpSpPr>
      <p:sp>
        <p:nvSpPr>
          <p:cNvPr id="1412" name="Google Shape;1412;g19a90b84abf_0_4046"/>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13" name="Google Shape;1413;g19a90b84abf_0_404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14" name="Google Shape;1414;g19a90b84abf_0_404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15" name="Google Shape;1415;g19a90b84abf_0_404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16" name="Google Shape;1416;g19a90b84abf_0_404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17" name="Google Shape;1417;g19a90b84abf_0_404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18" name="Google Shape;1418;g19a90b84abf_0_404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19" name="Google Shape;1419;g19a90b84abf_0_404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20" name="Google Shape;1420;g19a90b84abf_0_4046"/>
          <p:cNvSpPr/>
          <p:nvPr>
            <p:ph idx="3" type="pic"/>
          </p:nvPr>
        </p:nvSpPr>
        <p:spPr>
          <a:xfrm>
            <a:off x="3686431" y="1749300"/>
            <a:ext cx="2409600" cy="2136900"/>
          </a:xfrm>
          <a:prstGeom prst="rect">
            <a:avLst/>
          </a:prstGeom>
          <a:noFill/>
          <a:ln>
            <a:noFill/>
          </a:ln>
        </p:spPr>
      </p:sp>
      <p:sp>
        <p:nvSpPr>
          <p:cNvPr id="1421" name="Google Shape;1421;g19a90b84abf_0_4046"/>
          <p:cNvSpPr/>
          <p:nvPr>
            <p:ph idx="4" type="pic"/>
          </p:nvPr>
        </p:nvSpPr>
        <p:spPr>
          <a:xfrm>
            <a:off x="3686431" y="4035300"/>
            <a:ext cx="2409600" cy="2136900"/>
          </a:xfrm>
          <a:prstGeom prst="rect">
            <a:avLst/>
          </a:prstGeom>
          <a:noFill/>
          <a:ln>
            <a:noFill/>
          </a:ln>
        </p:spPr>
      </p:sp>
      <p:sp>
        <p:nvSpPr>
          <p:cNvPr id="1422" name="Google Shape;1422;g19a90b84abf_0_4046"/>
          <p:cNvSpPr/>
          <p:nvPr>
            <p:ph idx="5" type="pic"/>
          </p:nvPr>
        </p:nvSpPr>
        <p:spPr>
          <a:xfrm>
            <a:off x="1143000" y="1752600"/>
            <a:ext cx="2409600" cy="2136900"/>
          </a:xfrm>
          <a:prstGeom prst="rect">
            <a:avLst/>
          </a:prstGeom>
          <a:noFill/>
          <a:ln>
            <a:noFill/>
          </a:ln>
        </p:spPr>
      </p:sp>
      <p:sp>
        <p:nvSpPr>
          <p:cNvPr id="1423" name="Google Shape;1423;g19a90b84abf_0_404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7">
  <p:cSld name="17_Blank_7_1_8">
    <p:spTree>
      <p:nvGrpSpPr>
        <p:cNvPr id="1424" name="Shape 1424"/>
        <p:cNvGrpSpPr/>
        <p:nvPr/>
      </p:nvGrpSpPr>
      <p:grpSpPr>
        <a:xfrm>
          <a:off x="0" y="0"/>
          <a:ext cx="0" cy="0"/>
          <a:chOff x="0" y="0"/>
          <a:chExt cx="0" cy="0"/>
        </a:xfrm>
      </p:grpSpPr>
      <p:sp>
        <p:nvSpPr>
          <p:cNvPr id="1425" name="Google Shape;1425;g19a90b84abf_0_4059"/>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26" name="Google Shape;1426;g19a90b84abf_0_405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27" name="Google Shape;1427;g19a90b84abf_0_405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28" name="Google Shape;1428;g19a90b84abf_0_405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29" name="Google Shape;1429;g19a90b84abf_0_405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30" name="Google Shape;1430;g19a90b84abf_0_405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31" name="Google Shape;1431;g19a90b84abf_0_4059"/>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p:cSld name="14_Blank_1">
    <p:spTree>
      <p:nvGrpSpPr>
        <p:cNvPr id="1432" name="Shape 1432"/>
        <p:cNvGrpSpPr/>
        <p:nvPr/>
      </p:nvGrpSpPr>
      <p:grpSpPr>
        <a:xfrm>
          <a:off x="0" y="0"/>
          <a:ext cx="0" cy="0"/>
          <a:chOff x="0" y="0"/>
          <a:chExt cx="0" cy="0"/>
        </a:xfrm>
      </p:grpSpPr>
      <p:sp>
        <p:nvSpPr>
          <p:cNvPr id="1433" name="Google Shape;1433;g19a90b84abf_0_406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4" name="Google Shape;1434;g19a90b84abf_0_4067"/>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435" name="Google Shape;1435;g19a90b84abf_0_4067"/>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436" name="Google Shape;1436;g19a90b84abf_0_406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37" name="Google Shape;1437;g19a90b84abf_0_406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438" name="Google Shape;1438;g19a90b84abf_0_406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1">
  <p:cSld name="17_Blank_1_6">
    <p:spTree>
      <p:nvGrpSpPr>
        <p:cNvPr id="1439" name="Shape 1439"/>
        <p:cNvGrpSpPr/>
        <p:nvPr/>
      </p:nvGrpSpPr>
      <p:grpSpPr>
        <a:xfrm>
          <a:off x="0" y="0"/>
          <a:ext cx="0" cy="0"/>
          <a:chOff x="0" y="0"/>
          <a:chExt cx="0" cy="0"/>
        </a:xfrm>
      </p:grpSpPr>
      <p:sp>
        <p:nvSpPr>
          <p:cNvPr id="1440" name="Google Shape;1440;g19a90b84abf_0_4074"/>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41" name="Google Shape;1441;g19a90b84abf_0_407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42" name="Google Shape;1442;g19a90b84abf_0_407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43" name="Google Shape;1443;g19a90b84abf_0_407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44" name="Google Shape;1444;g19a90b84abf_0_407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45" name="Google Shape;1445;g19a90b84abf_0_407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46" name="Google Shape;1446;g19a90b84abf_0_4074"/>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2">
  <p:cSld name="17_Blank_2_6">
    <p:spTree>
      <p:nvGrpSpPr>
        <p:cNvPr id="1447" name="Shape 1447"/>
        <p:cNvGrpSpPr/>
        <p:nvPr/>
      </p:nvGrpSpPr>
      <p:grpSpPr>
        <a:xfrm>
          <a:off x="0" y="0"/>
          <a:ext cx="0" cy="0"/>
          <a:chOff x="0" y="0"/>
          <a:chExt cx="0" cy="0"/>
        </a:xfrm>
      </p:grpSpPr>
      <p:sp>
        <p:nvSpPr>
          <p:cNvPr id="1448" name="Google Shape;1448;g19a90b84abf_0_4082"/>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49" name="Google Shape;1449;g19a90b84abf_0_408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50" name="Google Shape;1450;g19a90b84abf_0_408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51" name="Google Shape;1451;g19a90b84abf_0_408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52" name="Google Shape;1452;g19a90b84abf_0_408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53" name="Google Shape;1453;g19a90b84abf_0_4082"/>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454" name="Google Shape;1454;g19a90b84abf_0_4082"/>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455" name="Google Shape;1455;g19a90b84abf_0_408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3">
  <p:cSld name="17_Blank_3_6">
    <p:spTree>
      <p:nvGrpSpPr>
        <p:cNvPr id="1456" name="Shape 1456"/>
        <p:cNvGrpSpPr/>
        <p:nvPr/>
      </p:nvGrpSpPr>
      <p:grpSpPr>
        <a:xfrm>
          <a:off x="0" y="0"/>
          <a:ext cx="0" cy="0"/>
          <a:chOff x="0" y="0"/>
          <a:chExt cx="0" cy="0"/>
        </a:xfrm>
      </p:grpSpPr>
      <p:sp>
        <p:nvSpPr>
          <p:cNvPr id="1457" name="Google Shape;1457;g19a90b84abf_0_4091"/>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58" name="Google Shape;1458;g19a90b84abf_0_409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59" name="Google Shape;1459;g19a90b84abf_0_409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60" name="Google Shape;1460;g19a90b84abf_0_409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61" name="Google Shape;1461;g19a90b84abf_0_40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62" name="Google Shape;1462;g19a90b84abf_0_409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63" name="Google Shape;1463;g19a90b84abf_0_4091"/>
          <p:cNvSpPr/>
          <p:nvPr>
            <p:ph idx="2" type="pic"/>
          </p:nvPr>
        </p:nvSpPr>
        <p:spPr>
          <a:xfrm>
            <a:off x="1122001" y="1972500"/>
            <a:ext cx="4974000" cy="4123500"/>
          </a:xfrm>
          <a:prstGeom prst="rect">
            <a:avLst/>
          </a:prstGeom>
          <a:noFill/>
          <a:ln>
            <a:noFill/>
          </a:ln>
        </p:spPr>
      </p:sp>
      <p:sp>
        <p:nvSpPr>
          <p:cNvPr id="1464" name="Google Shape;1464;g19a90b84abf_0_4091"/>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4">
  <p:cSld name="17_Blank_4_6">
    <p:spTree>
      <p:nvGrpSpPr>
        <p:cNvPr id="1465" name="Shape 1465"/>
        <p:cNvGrpSpPr/>
        <p:nvPr/>
      </p:nvGrpSpPr>
      <p:grpSpPr>
        <a:xfrm>
          <a:off x="0" y="0"/>
          <a:ext cx="0" cy="0"/>
          <a:chOff x="0" y="0"/>
          <a:chExt cx="0" cy="0"/>
        </a:xfrm>
      </p:grpSpPr>
      <p:sp>
        <p:nvSpPr>
          <p:cNvPr id="1466" name="Google Shape;1466;g19a90b84abf_0_4100"/>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67" name="Google Shape;1467;g19a90b84abf_0_410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68" name="Google Shape;1468;g19a90b84abf_0_410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69" name="Google Shape;1469;g19a90b84abf_0_410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70" name="Google Shape;1470;g19a90b84abf_0_410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71" name="Google Shape;1471;g19a90b84abf_0_410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72" name="Google Shape;1472;g19a90b84abf_0_4100"/>
          <p:cNvSpPr/>
          <p:nvPr>
            <p:ph idx="2" type="pic"/>
          </p:nvPr>
        </p:nvSpPr>
        <p:spPr>
          <a:xfrm>
            <a:off x="1143000" y="1749300"/>
            <a:ext cx="4953000" cy="2136900"/>
          </a:xfrm>
          <a:prstGeom prst="rect">
            <a:avLst/>
          </a:prstGeom>
          <a:noFill/>
          <a:ln>
            <a:noFill/>
          </a:ln>
        </p:spPr>
      </p:sp>
      <p:sp>
        <p:nvSpPr>
          <p:cNvPr id="1473" name="Google Shape;1473;g19a90b84abf_0_4100"/>
          <p:cNvSpPr/>
          <p:nvPr>
            <p:ph idx="3" type="pic"/>
          </p:nvPr>
        </p:nvSpPr>
        <p:spPr>
          <a:xfrm>
            <a:off x="1143000" y="4035300"/>
            <a:ext cx="4953000" cy="2136900"/>
          </a:xfrm>
          <a:prstGeom prst="rect">
            <a:avLst/>
          </a:prstGeom>
          <a:noFill/>
          <a:ln>
            <a:noFill/>
          </a:ln>
        </p:spPr>
      </p:sp>
      <p:sp>
        <p:nvSpPr>
          <p:cNvPr id="1474" name="Google Shape;1474;g19a90b84abf_0_4100"/>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75" name="Google Shape;1475;g19a90b84abf_0_4100"/>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5">
  <p:cSld name="17_Blank_6_6">
    <p:spTree>
      <p:nvGrpSpPr>
        <p:cNvPr id="1476" name="Shape 1476"/>
        <p:cNvGrpSpPr/>
        <p:nvPr/>
      </p:nvGrpSpPr>
      <p:grpSpPr>
        <a:xfrm>
          <a:off x="0" y="0"/>
          <a:ext cx="0" cy="0"/>
          <a:chOff x="0" y="0"/>
          <a:chExt cx="0" cy="0"/>
        </a:xfrm>
      </p:grpSpPr>
      <p:sp>
        <p:nvSpPr>
          <p:cNvPr id="1477" name="Google Shape;1477;g19a90b84abf_0_4111"/>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78" name="Google Shape;1478;g19a90b84abf_0_411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79" name="Google Shape;1479;g19a90b84abf_0_411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80" name="Google Shape;1480;g19a90b84abf_0_411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81" name="Google Shape;1481;g19a90b84abf_0_411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82" name="Google Shape;1482;g19a90b84abf_0_411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83" name="Google Shape;1483;g19a90b84abf_0_4111"/>
          <p:cNvSpPr/>
          <p:nvPr>
            <p:ph idx="2" type="pic"/>
          </p:nvPr>
        </p:nvSpPr>
        <p:spPr>
          <a:xfrm>
            <a:off x="1141950" y="1673100"/>
            <a:ext cx="4953000" cy="1491600"/>
          </a:xfrm>
          <a:prstGeom prst="rect">
            <a:avLst/>
          </a:prstGeom>
          <a:noFill/>
          <a:ln>
            <a:noFill/>
          </a:ln>
        </p:spPr>
      </p:sp>
      <p:sp>
        <p:nvSpPr>
          <p:cNvPr id="1484" name="Google Shape;1484;g19a90b84abf_0_4111"/>
          <p:cNvSpPr/>
          <p:nvPr>
            <p:ph idx="3" type="pic"/>
          </p:nvPr>
        </p:nvSpPr>
        <p:spPr>
          <a:xfrm>
            <a:off x="1141950" y="3268673"/>
            <a:ext cx="4953000" cy="1491600"/>
          </a:xfrm>
          <a:prstGeom prst="rect">
            <a:avLst/>
          </a:prstGeom>
          <a:noFill/>
          <a:ln>
            <a:noFill/>
          </a:ln>
        </p:spPr>
      </p:sp>
      <p:sp>
        <p:nvSpPr>
          <p:cNvPr id="1485" name="Google Shape;1485;g19a90b84abf_0_4111"/>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486" name="Google Shape;1486;g19a90b84abf_0_4111"/>
          <p:cNvSpPr/>
          <p:nvPr>
            <p:ph idx="4" type="pic"/>
          </p:nvPr>
        </p:nvSpPr>
        <p:spPr>
          <a:xfrm>
            <a:off x="1140900" y="4864250"/>
            <a:ext cx="4953000" cy="1491600"/>
          </a:xfrm>
          <a:prstGeom prst="rect">
            <a:avLst/>
          </a:prstGeom>
          <a:noFill/>
          <a:ln>
            <a:noFill/>
          </a:ln>
        </p:spPr>
      </p:sp>
      <p:sp>
        <p:nvSpPr>
          <p:cNvPr id="1487" name="Google Shape;1487;g19a90b84abf_0_4111"/>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488" name="Google Shape;1488;g19a90b84abf_0_4111"/>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6">
  <p:cSld name="17_Blank_7_7">
    <p:spTree>
      <p:nvGrpSpPr>
        <p:cNvPr id="1489" name="Shape 1489"/>
        <p:cNvGrpSpPr/>
        <p:nvPr/>
      </p:nvGrpSpPr>
      <p:grpSpPr>
        <a:xfrm>
          <a:off x="0" y="0"/>
          <a:ext cx="0" cy="0"/>
          <a:chOff x="0" y="0"/>
          <a:chExt cx="0" cy="0"/>
        </a:xfrm>
      </p:grpSpPr>
      <p:sp>
        <p:nvSpPr>
          <p:cNvPr id="1490" name="Google Shape;1490;g19a90b84abf_0_4124"/>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91" name="Google Shape;1491;g19a90b84abf_0_412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92" name="Google Shape;1492;g19a90b84abf_0_412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93" name="Google Shape;1493;g19a90b84abf_0_412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94" name="Google Shape;1494;g19a90b84abf_0_41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95" name="Google Shape;1495;g19a90b84abf_0_41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96" name="Google Shape;1496;g19a90b84abf_0_4124"/>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97" name="Google Shape;1497;g19a90b84abf_0_4124"/>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98" name="Google Shape;1498;g19a90b84abf_0_4124"/>
          <p:cNvSpPr/>
          <p:nvPr>
            <p:ph idx="3" type="pic"/>
          </p:nvPr>
        </p:nvSpPr>
        <p:spPr>
          <a:xfrm>
            <a:off x="3686431" y="1749300"/>
            <a:ext cx="2409600" cy="2136900"/>
          </a:xfrm>
          <a:prstGeom prst="rect">
            <a:avLst/>
          </a:prstGeom>
          <a:noFill/>
          <a:ln>
            <a:noFill/>
          </a:ln>
        </p:spPr>
      </p:sp>
      <p:sp>
        <p:nvSpPr>
          <p:cNvPr id="1499" name="Google Shape;1499;g19a90b84abf_0_4124"/>
          <p:cNvSpPr/>
          <p:nvPr>
            <p:ph idx="4" type="pic"/>
          </p:nvPr>
        </p:nvSpPr>
        <p:spPr>
          <a:xfrm>
            <a:off x="3686431" y="4035300"/>
            <a:ext cx="2409600" cy="2136900"/>
          </a:xfrm>
          <a:prstGeom prst="rect">
            <a:avLst/>
          </a:prstGeom>
          <a:noFill/>
          <a:ln>
            <a:noFill/>
          </a:ln>
        </p:spPr>
      </p:sp>
      <p:sp>
        <p:nvSpPr>
          <p:cNvPr id="1500" name="Google Shape;1500;g19a90b84abf_0_4124"/>
          <p:cNvSpPr/>
          <p:nvPr>
            <p:ph idx="5" type="pic"/>
          </p:nvPr>
        </p:nvSpPr>
        <p:spPr>
          <a:xfrm>
            <a:off x="1143000" y="1752600"/>
            <a:ext cx="2409600" cy="2136900"/>
          </a:xfrm>
          <a:prstGeom prst="rect">
            <a:avLst/>
          </a:prstGeom>
          <a:noFill/>
          <a:ln>
            <a:noFill/>
          </a:ln>
        </p:spPr>
      </p:sp>
      <p:sp>
        <p:nvSpPr>
          <p:cNvPr id="1501" name="Google Shape;1501;g19a90b84abf_0_4124"/>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7">
  <p:cSld name="17_Blank_7_1_7">
    <p:spTree>
      <p:nvGrpSpPr>
        <p:cNvPr id="1502" name="Shape 1502"/>
        <p:cNvGrpSpPr/>
        <p:nvPr/>
      </p:nvGrpSpPr>
      <p:grpSpPr>
        <a:xfrm>
          <a:off x="0" y="0"/>
          <a:ext cx="0" cy="0"/>
          <a:chOff x="0" y="0"/>
          <a:chExt cx="0" cy="0"/>
        </a:xfrm>
      </p:grpSpPr>
      <p:sp>
        <p:nvSpPr>
          <p:cNvPr id="1503" name="Google Shape;1503;g19a90b84abf_0_4137"/>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04" name="Google Shape;1504;g19a90b84abf_0_413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05" name="Google Shape;1505;g19a90b84abf_0_413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506" name="Google Shape;1506;g19a90b84abf_0_413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507" name="Google Shape;1507;g19a90b84abf_0_413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08" name="Google Shape;1508;g19a90b84abf_0_413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509" name="Google Shape;1509;g19a90b84abf_0_4137"/>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5">
  <p:cSld name="Custom Layout_1_1_4_1_2_1">
    <p:bg>
      <p:bgPr>
        <a:solidFill>
          <a:schemeClr val="dk1"/>
        </a:solidFill>
      </p:bgPr>
    </p:bg>
    <p:spTree>
      <p:nvGrpSpPr>
        <p:cNvPr id="123" name="Shape 123"/>
        <p:cNvGrpSpPr/>
        <p:nvPr/>
      </p:nvGrpSpPr>
      <p:grpSpPr>
        <a:xfrm>
          <a:off x="0" y="0"/>
          <a:ext cx="0" cy="0"/>
          <a:chOff x="0" y="0"/>
          <a:chExt cx="0" cy="0"/>
        </a:xfrm>
      </p:grpSpPr>
      <p:sp>
        <p:nvSpPr>
          <p:cNvPr id="124" name="Google Shape;124;g19a90b84abf_0_27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5" name="Google Shape;125;g19a90b84abf_0_2758"/>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6" name="Google Shape;126;g19a90b84abf_0_275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27" name="Google Shape;127;g19a90b84abf_0_27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28" name="Google Shape;128;g19a90b84abf_0_2758"/>
          <p:cNvSpPr/>
          <p:nvPr>
            <p:ph idx="3" type="pic"/>
          </p:nvPr>
        </p:nvSpPr>
        <p:spPr>
          <a:xfrm>
            <a:off x="1141950" y="1673100"/>
            <a:ext cx="4953000" cy="1491600"/>
          </a:xfrm>
          <a:prstGeom prst="rect">
            <a:avLst/>
          </a:prstGeom>
          <a:noFill/>
          <a:ln>
            <a:noFill/>
          </a:ln>
        </p:spPr>
      </p:sp>
      <p:sp>
        <p:nvSpPr>
          <p:cNvPr id="129" name="Google Shape;129;g19a90b84abf_0_2758"/>
          <p:cNvSpPr/>
          <p:nvPr>
            <p:ph idx="4" type="pic"/>
          </p:nvPr>
        </p:nvSpPr>
        <p:spPr>
          <a:xfrm>
            <a:off x="1141950" y="3268673"/>
            <a:ext cx="4953000" cy="1491600"/>
          </a:xfrm>
          <a:prstGeom prst="rect">
            <a:avLst/>
          </a:prstGeom>
          <a:noFill/>
          <a:ln>
            <a:noFill/>
          </a:ln>
        </p:spPr>
      </p:sp>
      <p:sp>
        <p:nvSpPr>
          <p:cNvPr id="130" name="Google Shape;130;g19a90b84abf_0_2758"/>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31" name="Google Shape;131;g19a90b84abf_0_2758"/>
          <p:cNvSpPr/>
          <p:nvPr>
            <p:ph idx="5" type="pic"/>
          </p:nvPr>
        </p:nvSpPr>
        <p:spPr>
          <a:xfrm>
            <a:off x="1140900" y="4864250"/>
            <a:ext cx="4953000" cy="1491600"/>
          </a:xfrm>
          <a:prstGeom prst="rect">
            <a:avLst/>
          </a:prstGeom>
          <a:noFill/>
          <a:ln>
            <a:noFill/>
          </a:ln>
        </p:spPr>
      </p:sp>
      <p:sp>
        <p:nvSpPr>
          <p:cNvPr id="132" name="Google Shape;132;g19a90b84abf_0_2758"/>
          <p:cNvSpPr txBox="1"/>
          <p:nvPr>
            <p:ph idx="6"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33" name="Google Shape;133;g19a90b84abf_0_2758"/>
          <p:cNvSpPr txBox="1"/>
          <p:nvPr>
            <p:ph idx="7"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p:cSld name="11_Blank_1">
    <p:spTree>
      <p:nvGrpSpPr>
        <p:cNvPr id="1510" name="Shape 1510"/>
        <p:cNvGrpSpPr/>
        <p:nvPr/>
      </p:nvGrpSpPr>
      <p:grpSpPr>
        <a:xfrm>
          <a:off x="0" y="0"/>
          <a:ext cx="0" cy="0"/>
          <a:chOff x="0" y="0"/>
          <a:chExt cx="0" cy="0"/>
        </a:xfrm>
      </p:grpSpPr>
      <p:sp>
        <p:nvSpPr>
          <p:cNvPr id="1511" name="Google Shape;1511;g19a90b84abf_0_414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2" name="Google Shape;1512;g19a90b84abf_0_4145"/>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513" name="Google Shape;1513;g19a90b84abf_0_4145"/>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514" name="Google Shape;1514;g19a90b84abf_0_414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15" name="Google Shape;1515;g19a90b84abf_0_414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16" name="Google Shape;1516;g19a90b84abf_0_414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1">
  <p:cSld name="11_Blank_1_1">
    <p:spTree>
      <p:nvGrpSpPr>
        <p:cNvPr id="1517" name="Shape 1517"/>
        <p:cNvGrpSpPr/>
        <p:nvPr/>
      </p:nvGrpSpPr>
      <p:grpSpPr>
        <a:xfrm>
          <a:off x="0" y="0"/>
          <a:ext cx="0" cy="0"/>
          <a:chOff x="0" y="0"/>
          <a:chExt cx="0" cy="0"/>
        </a:xfrm>
      </p:grpSpPr>
      <p:sp>
        <p:nvSpPr>
          <p:cNvPr id="1518" name="Google Shape;1518;g19a90b84abf_0_415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19" name="Google Shape;1519;g19a90b84abf_0_4152"/>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20" name="Google Shape;1520;g19a90b84abf_0_415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21" name="Google Shape;1521;g19a90b84abf_0_415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22" name="Google Shape;1522;g19a90b84abf_0_415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23" name="Google Shape;1523;g19a90b84abf_0_4152"/>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24" name="Google Shape;1524;g19a90b84abf_0_4152"/>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2">
  <p:cSld name="11_Blank_1_1_1">
    <p:spTree>
      <p:nvGrpSpPr>
        <p:cNvPr id="1525" name="Shape 1525"/>
        <p:cNvGrpSpPr/>
        <p:nvPr/>
      </p:nvGrpSpPr>
      <p:grpSpPr>
        <a:xfrm>
          <a:off x="0" y="0"/>
          <a:ext cx="0" cy="0"/>
          <a:chOff x="0" y="0"/>
          <a:chExt cx="0" cy="0"/>
        </a:xfrm>
      </p:grpSpPr>
      <p:sp>
        <p:nvSpPr>
          <p:cNvPr id="1526" name="Google Shape;1526;g19a90b84abf_0_416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27" name="Google Shape;1527;g19a90b84abf_0_4160"/>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28" name="Google Shape;1528;g19a90b84abf_0_416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29" name="Google Shape;1529;g19a90b84abf_0_416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30" name="Google Shape;1530;g19a90b84abf_0_416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31" name="Google Shape;1531;g19a90b84abf_0_4160"/>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rtl="0" algn="l">
              <a:lnSpc>
                <a:spcPct val="100000"/>
              </a:lnSpc>
              <a:spcBef>
                <a:spcPts val="1000"/>
              </a:spcBef>
              <a:spcAft>
                <a:spcPts val="0"/>
              </a:spcAft>
              <a:buClr>
                <a:schemeClr val="lt1"/>
              </a:buClr>
              <a:buSzPts val="1800"/>
              <a:buChar char="•"/>
              <a:defRPr>
                <a:solidFill>
                  <a:schemeClr val="lt1"/>
                </a:solidFill>
              </a:defRPr>
            </a:lvl1pPr>
            <a:lvl2pPr indent="-342900" lvl="1" marL="914400" rtl="0" algn="l">
              <a:lnSpc>
                <a:spcPct val="100000"/>
              </a:lnSpc>
              <a:spcBef>
                <a:spcPts val="500"/>
              </a:spcBef>
              <a:spcAft>
                <a:spcPts val="0"/>
              </a:spcAft>
              <a:buClr>
                <a:schemeClr val="lt1"/>
              </a:buClr>
              <a:buSzPts val="1800"/>
              <a:buChar char="•"/>
              <a:defRPr>
                <a:solidFill>
                  <a:schemeClr val="lt1"/>
                </a:solidFill>
              </a:defRPr>
            </a:lvl2pPr>
            <a:lvl3pPr indent="-342900" lvl="2" marL="1371600" rtl="0" algn="l">
              <a:lnSpc>
                <a:spcPct val="100000"/>
              </a:lnSpc>
              <a:spcBef>
                <a:spcPts val="500"/>
              </a:spcBef>
              <a:spcAft>
                <a:spcPts val="0"/>
              </a:spcAft>
              <a:buClr>
                <a:schemeClr val="lt1"/>
              </a:buClr>
              <a:buSzPts val="1800"/>
              <a:buChar char="•"/>
              <a:defRPr>
                <a:solidFill>
                  <a:schemeClr val="lt1"/>
                </a:solidFill>
              </a:defRPr>
            </a:lvl3pPr>
            <a:lvl4pPr indent="-342900" lvl="3" marL="1828800" rtl="0" algn="l">
              <a:lnSpc>
                <a:spcPct val="100000"/>
              </a:lnSpc>
              <a:spcBef>
                <a:spcPts val="500"/>
              </a:spcBef>
              <a:spcAft>
                <a:spcPts val="0"/>
              </a:spcAft>
              <a:buClr>
                <a:schemeClr val="lt1"/>
              </a:buClr>
              <a:buSzPts val="1800"/>
              <a:buChar char="•"/>
              <a:defRPr>
                <a:solidFill>
                  <a:schemeClr val="lt1"/>
                </a:solidFill>
              </a:defRPr>
            </a:lvl4pPr>
            <a:lvl5pPr indent="-342900" lvl="4" marL="2286000" rtl="0" algn="l">
              <a:lnSpc>
                <a:spcPct val="100000"/>
              </a:lnSpc>
              <a:spcBef>
                <a:spcPts val="500"/>
              </a:spcBef>
              <a:spcAft>
                <a:spcPts val="0"/>
              </a:spcAft>
              <a:buClr>
                <a:schemeClr val="lt1"/>
              </a:buClr>
              <a:buSzPts val="1800"/>
              <a:buChar char="•"/>
              <a:defRPr>
                <a:solidFill>
                  <a:schemeClr val="lt1"/>
                </a:solidFill>
              </a:defRPr>
            </a:lvl5pPr>
            <a:lvl6pPr indent="-342900" lvl="5" marL="2743200" rtl="0" algn="l">
              <a:lnSpc>
                <a:spcPct val="100000"/>
              </a:lnSpc>
              <a:spcBef>
                <a:spcPts val="500"/>
              </a:spcBef>
              <a:spcAft>
                <a:spcPts val="0"/>
              </a:spcAft>
              <a:buClr>
                <a:schemeClr val="lt1"/>
              </a:buClr>
              <a:buSzPts val="1800"/>
              <a:buChar char="•"/>
              <a:defRPr>
                <a:solidFill>
                  <a:schemeClr val="lt1"/>
                </a:solidFill>
              </a:defRPr>
            </a:lvl6pPr>
            <a:lvl7pPr indent="-342900" lvl="6" marL="3200400" rtl="0" algn="l">
              <a:lnSpc>
                <a:spcPct val="100000"/>
              </a:lnSpc>
              <a:spcBef>
                <a:spcPts val="500"/>
              </a:spcBef>
              <a:spcAft>
                <a:spcPts val="0"/>
              </a:spcAft>
              <a:buClr>
                <a:schemeClr val="lt1"/>
              </a:buClr>
              <a:buSzPts val="1800"/>
              <a:buChar char="•"/>
              <a:defRPr>
                <a:solidFill>
                  <a:schemeClr val="lt1"/>
                </a:solidFill>
              </a:defRPr>
            </a:lvl7pPr>
            <a:lvl8pPr indent="-342900" lvl="7" marL="3657600" rtl="0" algn="l">
              <a:lnSpc>
                <a:spcPct val="100000"/>
              </a:lnSpc>
              <a:spcBef>
                <a:spcPts val="500"/>
              </a:spcBef>
              <a:spcAft>
                <a:spcPts val="0"/>
              </a:spcAft>
              <a:buClr>
                <a:schemeClr val="lt1"/>
              </a:buClr>
              <a:buSzPts val="1800"/>
              <a:buChar char="•"/>
              <a:defRPr>
                <a:solidFill>
                  <a:schemeClr val="lt1"/>
                </a:solidFill>
              </a:defRPr>
            </a:lvl8pPr>
            <a:lvl9pPr indent="-342900" lvl="8" marL="4114800" rtl="0" algn="l">
              <a:lnSpc>
                <a:spcPct val="100000"/>
              </a:lnSpc>
              <a:spcBef>
                <a:spcPts val="500"/>
              </a:spcBef>
              <a:spcAft>
                <a:spcPts val="0"/>
              </a:spcAft>
              <a:buClr>
                <a:schemeClr val="lt1"/>
              </a:buClr>
              <a:buSzPts val="1800"/>
              <a:buChar char="•"/>
              <a:defRPr>
                <a:solidFill>
                  <a:schemeClr val="lt1"/>
                </a:solidFill>
              </a:defRPr>
            </a:lvl9pPr>
          </a:lstStyle>
          <a:p/>
        </p:txBody>
      </p:sp>
      <p:sp>
        <p:nvSpPr>
          <p:cNvPr id="1532" name="Google Shape;1532;g19a90b84abf_0_4160"/>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rtl="0" algn="l">
              <a:lnSpc>
                <a:spcPct val="100000"/>
              </a:lnSpc>
              <a:spcBef>
                <a:spcPts val="1000"/>
              </a:spcBef>
              <a:spcAft>
                <a:spcPts val="0"/>
              </a:spcAft>
              <a:buClr>
                <a:schemeClr val="lt1"/>
              </a:buClr>
              <a:buSzPts val="1800"/>
              <a:buChar char="•"/>
              <a:defRPr>
                <a:solidFill>
                  <a:schemeClr val="lt1"/>
                </a:solidFill>
              </a:defRPr>
            </a:lvl1pPr>
            <a:lvl2pPr indent="-342900" lvl="1" marL="914400" rtl="0" algn="l">
              <a:lnSpc>
                <a:spcPct val="100000"/>
              </a:lnSpc>
              <a:spcBef>
                <a:spcPts val="500"/>
              </a:spcBef>
              <a:spcAft>
                <a:spcPts val="0"/>
              </a:spcAft>
              <a:buClr>
                <a:schemeClr val="lt1"/>
              </a:buClr>
              <a:buSzPts val="1800"/>
              <a:buChar char="•"/>
              <a:defRPr>
                <a:solidFill>
                  <a:schemeClr val="lt1"/>
                </a:solidFill>
              </a:defRPr>
            </a:lvl2pPr>
            <a:lvl3pPr indent="-342900" lvl="2" marL="1371600" rtl="0" algn="l">
              <a:lnSpc>
                <a:spcPct val="100000"/>
              </a:lnSpc>
              <a:spcBef>
                <a:spcPts val="500"/>
              </a:spcBef>
              <a:spcAft>
                <a:spcPts val="0"/>
              </a:spcAft>
              <a:buClr>
                <a:schemeClr val="lt1"/>
              </a:buClr>
              <a:buSzPts val="1800"/>
              <a:buChar char="•"/>
              <a:defRPr>
                <a:solidFill>
                  <a:schemeClr val="lt1"/>
                </a:solidFill>
              </a:defRPr>
            </a:lvl3pPr>
            <a:lvl4pPr indent="-342900" lvl="3" marL="1828800" rtl="0" algn="l">
              <a:lnSpc>
                <a:spcPct val="100000"/>
              </a:lnSpc>
              <a:spcBef>
                <a:spcPts val="500"/>
              </a:spcBef>
              <a:spcAft>
                <a:spcPts val="0"/>
              </a:spcAft>
              <a:buClr>
                <a:schemeClr val="lt1"/>
              </a:buClr>
              <a:buSzPts val="1800"/>
              <a:buChar char="•"/>
              <a:defRPr>
                <a:solidFill>
                  <a:schemeClr val="lt1"/>
                </a:solidFill>
              </a:defRPr>
            </a:lvl4pPr>
            <a:lvl5pPr indent="-342900" lvl="4" marL="2286000" rtl="0" algn="l">
              <a:lnSpc>
                <a:spcPct val="100000"/>
              </a:lnSpc>
              <a:spcBef>
                <a:spcPts val="500"/>
              </a:spcBef>
              <a:spcAft>
                <a:spcPts val="0"/>
              </a:spcAft>
              <a:buClr>
                <a:schemeClr val="lt1"/>
              </a:buClr>
              <a:buSzPts val="1800"/>
              <a:buChar char="•"/>
              <a:defRPr>
                <a:solidFill>
                  <a:schemeClr val="lt1"/>
                </a:solidFill>
              </a:defRPr>
            </a:lvl5pPr>
            <a:lvl6pPr indent="-342900" lvl="5" marL="2743200" rtl="0" algn="l">
              <a:lnSpc>
                <a:spcPct val="100000"/>
              </a:lnSpc>
              <a:spcBef>
                <a:spcPts val="500"/>
              </a:spcBef>
              <a:spcAft>
                <a:spcPts val="0"/>
              </a:spcAft>
              <a:buClr>
                <a:schemeClr val="lt1"/>
              </a:buClr>
              <a:buSzPts val="1800"/>
              <a:buChar char="•"/>
              <a:defRPr>
                <a:solidFill>
                  <a:schemeClr val="lt1"/>
                </a:solidFill>
              </a:defRPr>
            </a:lvl6pPr>
            <a:lvl7pPr indent="-342900" lvl="6" marL="3200400" rtl="0" algn="l">
              <a:lnSpc>
                <a:spcPct val="100000"/>
              </a:lnSpc>
              <a:spcBef>
                <a:spcPts val="500"/>
              </a:spcBef>
              <a:spcAft>
                <a:spcPts val="0"/>
              </a:spcAft>
              <a:buClr>
                <a:schemeClr val="lt1"/>
              </a:buClr>
              <a:buSzPts val="1800"/>
              <a:buChar char="•"/>
              <a:defRPr>
                <a:solidFill>
                  <a:schemeClr val="lt1"/>
                </a:solidFill>
              </a:defRPr>
            </a:lvl7pPr>
            <a:lvl8pPr indent="-342900" lvl="7" marL="3657600" rtl="0" algn="l">
              <a:lnSpc>
                <a:spcPct val="100000"/>
              </a:lnSpc>
              <a:spcBef>
                <a:spcPts val="500"/>
              </a:spcBef>
              <a:spcAft>
                <a:spcPts val="0"/>
              </a:spcAft>
              <a:buClr>
                <a:schemeClr val="lt1"/>
              </a:buClr>
              <a:buSzPts val="1800"/>
              <a:buChar char="•"/>
              <a:defRPr>
                <a:solidFill>
                  <a:schemeClr val="lt1"/>
                </a:solidFill>
              </a:defRPr>
            </a:lvl8pPr>
            <a:lvl9pPr indent="-342900" lvl="8" marL="4114800" rtl="0" algn="l">
              <a:lnSpc>
                <a:spcPct val="100000"/>
              </a:lnSpc>
              <a:spcBef>
                <a:spcPts val="500"/>
              </a:spcBef>
              <a:spcAft>
                <a:spcPts val="0"/>
              </a:spcAft>
              <a:buClr>
                <a:schemeClr val="lt1"/>
              </a:buClr>
              <a:buSzPts val="1800"/>
              <a:buChar char="•"/>
              <a:defRPr>
                <a:solidFill>
                  <a:schemeClr val="lt1"/>
                </a:solidFill>
              </a:defRPr>
            </a:lvl9pPr>
          </a:lstStyle>
          <a:p/>
        </p:txBody>
      </p:sp>
      <p:sp>
        <p:nvSpPr>
          <p:cNvPr id="1533" name="Google Shape;1533;g19a90b84abf_0_4160"/>
          <p:cNvSpPr txBox="1"/>
          <p:nvPr>
            <p:ph idx="3"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3">
  <p:cSld name="11_Blank_1_1_1_1">
    <p:spTree>
      <p:nvGrpSpPr>
        <p:cNvPr id="1534" name="Shape 1534"/>
        <p:cNvGrpSpPr/>
        <p:nvPr/>
      </p:nvGrpSpPr>
      <p:grpSpPr>
        <a:xfrm>
          <a:off x="0" y="0"/>
          <a:ext cx="0" cy="0"/>
          <a:chOff x="0" y="0"/>
          <a:chExt cx="0" cy="0"/>
        </a:xfrm>
      </p:grpSpPr>
      <p:sp>
        <p:nvSpPr>
          <p:cNvPr id="1535" name="Google Shape;1535;g19a90b84abf_0_416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36" name="Google Shape;1536;g19a90b84abf_0_4169"/>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37" name="Google Shape;1537;g19a90b84abf_0_416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38" name="Google Shape;1538;g19a90b84abf_0_416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39" name="Google Shape;1539;g19a90b84abf_0_41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40" name="Google Shape;1540;g19a90b84abf_0_416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41" name="Google Shape;1541;g19a90b84abf_0_4169"/>
          <p:cNvSpPr/>
          <p:nvPr>
            <p:ph idx="3" type="pic"/>
          </p:nvPr>
        </p:nvSpPr>
        <p:spPr>
          <a:xfrm>
            <a:off x="1122001" y="1972500"/>
            <a:ext cx="4974000" cy="4123500"/>
          </a:xfrm>
          <a:prstGeom prst="rect">
            <a:avLst/>
          </a:prstGeom>
          <a:noFill/>
          <a:ln>
            <a:noFill/>
          </a:ln>
        </p:spPr>
      </p:sp>
      <p:sp>
        <p:nvSpPr>
          <p:cNvPr id="1542" name="Google Shape;1542;g19a90b84abf_0_4169"/>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2000"/>
              <a:buNone/>
              <a:defRPr>
                <a:solidFill>
                  <a:schemeClr val="lt1"/>
                </a:solidFill>
              </a:defRPr>
            </a:lvl1pPr>
            <a:lvl2pPr indent="-228600" lvl="1" marL="914400" rtl="0" algn="l">
              <a:lnSpc>
                <a:spcPct val="100000"/>
              </a:lnSpc>
              <a:spcBef>
                <a:spcPts val="500"/>
              </a:spcBef>
              <a:spcAft>
                <a:spcPts val="0"/>
              </a:spcAft>
              <a:buClr>
                <a:schemeClr val="lt1"/>
              </a:buClr>
              <a:buSzPts val="1800"/>
              <a:buNone/>
              <a:defRPr>
                <a:solidFill>
                  <a:schemeClr val="lt1"/>
                </a:solidFill>
              </a:defRPr>
            </a:lvl2pPr>
            <a:lvl3pPr indent="-228600" lvl="2" marL="1371600" rtl="0" algn="l">
              <a:lnSpc>
                <a:spcPct val="100000"/>
              </a:lnSpc>
              <a:spcBef>
                <a:spcPts val="500"/>
              </a:spcBef>
              <a:spcAft>
                <a:spcPts val="0"/>
              </a:spcAft>
              <a:buClr>
                <a:schemeClr val="lt1"/>
              </a:buClr>
              <a:buSzPts val="1600"/>
              <a:buNone/>
              <a:defRPr>
                <a:solidFill>
                  <a:schemeClr val="lt1"/>
                </a:solidFill>
              </a:defRPr>
            </a:lvl3pPr>
            <a:lvl4pPr indent="-228600" lvl="3" marL="1828800" rtl="0" algn="l">
              <a:lnSpc>
                <a:spcPct val="100000"/>
              </a:lnSpc>
              <a:spcBef>
                <a:spcPts val="500"/>
              </a:spcBef>
              <a:spcAft>
                <a:spcPts val="0"/>
              </a:spcAft>
              <a:buClr>
                <a:schemeClr val="lt1"/>
              </a:buClr>
              <a:buSzPts val="1400"/>
              <a:buNone/>
              <a:defRPr>
                <a:solidFill>
                  <a:schemeClr val="lt1"/>
                </a:solidFill>
              </a:defRPr>
            </a:lvl4pPr>
            <a:lvl5pPr indent="-228600" lvl="4" marL="2286000" rtl="0" algn="l">
              <a:lnSpc>
                <a:spcPct val="100000"/>
              </a:lnSpc>
              <a:spcBef>
                <a:spcPts val="500"/>
              </a:spcBef>
              <a:spcAft>
                <a:spcPts val="0"/>
              </a:spcAft>
              <a:buClr>
                <a:schemeClr val="lt1"/>
              </a:buClr>
              <a:buSzPts val="1400"/>
              <a:buNone/>
              <a:defRPr>
                <a:solidFill>
                  <a:schemeClr val="lt1"/>
                </a:solidFill>
              </a:defRPr>
            </a:lvl5pPr>
            <a:lvl6pPr indent="-228600" lvl="5" marL="2743200" rtl="0" algn="l">
              <a:lnSpc>
                <a:spcPct val="100000"/>
              </a:lnSpc>
              <a:spcBef>
                <a:spcPts val="500"/>
              </a:spcBef>
              <a:spcAft>
                <a:spcPts val="0"/>
              </a:spcAft>
              <a:buClr>
                <a:schemeClr val="lt1"/>
              </a:buClr>
              <a:buSzPts val="1400"/>
              <a:buNone/>
              <a:defRPr sz="1400">
                <a:solidFill>
                  <a:schemeClr val="lt1"/>
                </a:solidFill>
              </a:defRPr>
            </a:lvl6pPr>
            <a:lvl7pPr indent="-228600" lvl="6" marL="3200400" rtl="0" algn="l">
              <a:lnSpc>
                <a:spcPct val="100000"/>
              </a:lnSpc>
              <a:spcBef>
                <a:spcPts val="500"/>
              </a:spcBef>
              <a:spcAft>
                <a:spcPts val="0"/>
              </a:spcAft>
              <a:buClr>
                <a:schemeClr val="lt1"/>
              </a:buClr>
              <a:buSzPts val="1400"/>
              <a:buNone/>
              <a:defRPr sz="1400">
                <a:solidFill>
                  <a:schemeClr val="lt1"/>
                </a:solidFill>
              </a:defRPr>
            </a:lvl7pPr>
            <a:lvl8pPr indent="-228600" lvl="7" marL="3657600" rtl="0" algn="l">
              <a:lnSpc>
                <a:spcPct val="100000"/>
              </a:lnSpc>
              <a:spcBef>
                <a:spcPts val="500"/>
              </a:spcBef>
              <a:spcAft>
                <a:spcPts val="0"/>
              </a:spcAft>
              <a:buClr>
                <a:schemeClr val="lt1"/>
              </a:buClr>
              <a:buSzPts val="1400"/>
              <a:buNone/>
              <a:defRPr sz="1400">
                <a:solidFill>
                  <a:schemeClr val="lt1"/>
                </a:solidFill>
              </a:defRPr>
            </a:lvl8pPr>
            <a:lvl9pPr indent="-228600" lvl="8" marL="4114800" rtl="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4">
  <p:cSld name="11_Blank_1_1_1_1_1">
    <p:spTree>
      <p:nvGrpSpPr>
        <p:cNvPr id="1543" name="Shape 1543"/>
        <p:cNvGrpSpPr/>
        <p:nvPr/>
      </p:nvGrpSpPr>
      <p:grpSpPr>
        <a:xfrm>
          <a:off x="0" y="0"/>
          <a:ext cx="0" cy="0"/>
          <a:chOff x="0" y="0"/>
          <a:chExt cx="0" cy="0"/>
        </a:xfrm>
      </p:grpSpPr>
      <p:sp>
        <p:nvSpPr>
          <p:cNvPr id="1544" name="Google Shape;1544;g19a90b84abf_0_417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45" name="Google Shape;1545;g19a90b84abf_0_4178"/>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46" name="Google Shape;1546;g19a90b84abf_0_417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47" name="Google Shape;1547;g19a90b84abf_0_417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48" name="Google Shape;1548;g19a90b84abf_0_41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49" name="Google Shape;1549;g19a90b84abf_0_4178"/>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50" name="Google Shape;1550;g19a90b84abf_0_4178"/>
          <p:cNvSpPr/>
          <p:nvPr>
            <p:ph idx="3" type="pic"/>
          </p:nvPr>
        </p:nvSpPr>
        <p:spPr>
          <a:xfrm>
            <a:off x="1143000" y="1749300"/>
            <a:ext cx="4953000" cy="2136900"/>
          </a:xfrm>
          <a:prstGeom prst="rect">
            <a:avLst/>
          </a:prstGeom>
          <a:noFill/>
          <a:ln>
            <a:noFill/>
          </a:ln>
        </p:spPr>
      </p:sp>
      <p:sp>
        <p:nvSpPr>
          <p:cNvPr id="1551" name="Google Shape;1551;g19a90b84abf_0_4178"/>
          <p:cNvSpPr/>
          <p:nvPr>
            <p:ph idx="4" type="pic"/>
          </p:nvPr>
        </p:nvSpPr>
        <p:spPr>
          <a:xfrm>
            <a:off x="1143000" y="4035300"/>
            <a:ext cx="4953000" cy="2136900"/>
          </a:xfrm>
          <a:prstGeom prst="rect">
            <a:avLst/>
          </a:prstGeom>
          <a:noFill/>
          <a:ln>
            <a:noFill/>
          </a:ln>
        </p:spPr>
      </p:sp>
      <p:sp>
        <p:nvSpPr>
          <p:cNvPr id="1552" name="Google Shape;1552;g19a90b84abf_0_4178"/>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800"/>
              <a:buNone/>
              <a:defRPr sz="1800">
                <a:solidFill>
                  <a:schemeClr val="lt1"/>
                </a:solidFill>
              </a:defRPr>
            </a:lvl1pPr>
            <a:lvl2pPr indent="-228600" lvl="1" marL="914400" rtl="0" algn="l">
              <a:lnSpc>
                <a:spcPct val="100000"/>
              </a:lnSpc>
              <a:spcBef>
                <a:spcPts val="500"/>
              </a:spcBef>
              <a:spcAft>
                <a:spcPts val="0"/>
              </a:spcAft>
              <a:buClr>
                <a:schemeClr val="lt1"/>
              </a:buClr>
              <a:buSzPts val="1600"/>
              <a:buNone/>
              <a:defRPr sz="1600">
                <a:solidFill>
                  <a:schemeClr val="lt1"/>
                </a:solidFill>
              </a:defRPr>
            </a:lvl2pPr>
            <a:lvl3pPr indent="-228600" lvl="2" marL="1371600" rtl="0" algn="l">
              <a:lnSpc>
                <a:spcPct val="100000"/>
              </a:lnSpc>
              <a:spcBef>
                <a:spcPts val="500"/>
              </a:spcBef>
              <a:spcAft>
                <a:spcPts val="0"/>
              </a:spcAft>
              <a:buClr>
                <a:schemeClr val="lt1"/>
              </a:buClr>
              <a:buSzPts val="1400"/>
              <a:buNone/>
              <a:defRPr sz="1400">
                <a:solidFill>
                  <a:schemeClr val="lt1"/>
                </a:solidFill>
              </a:defRPr>
            </a:lvl3pPr>
            <a:lvl4pPr indent="-228600" lvl="3" marL="1828800" rtl="0" algn="l">
              <a:lnSpc>
                <a:spcPct val="100000"/>
              </a:lnSpc>
              <a:spcBef>
                <a:spcPts val="500"/>
              </a:spcBef>
              <a:spcAft>
                <a:spcPts val="0"/>
              </a:spcAft>
              <a:buClr>
                <a:schemeClr val="lt1"/>
              </a:buClr>
              <a:buSzPts val="1200"/>
              <a:buNone/>
              <a:defRPr sz="1200">
                <a:solidFill>
                  <a:schemeClr val="lt1"/>
                </a:solidFill>
              </a:defRPr>
            </a:lvl4pPr>
            <a:lvl5pPr indent="-228600" lvl="4" marL="2286000" rtl="0" algn="l">
              <a:lnSpc>
                <a:spcPct val="100000"/>
              </a:lnSpc>
              <a:spcBef>
                <a:spcPts val="500"/>
              </a:spcBef>
              <a:spcAft>
                <a:spcPts val="0"/>
              </a:spcAft>
              <a:buClr>
                <a:schemeClr val="lt1"/>
              </a:buClr>
              <a:buSzPts val="1200"/>
              <a:buNone/>
              <a:defRPr sz="1200">
                <a:solidFill>
                  <a:schemeClr val="lt1"/>
                </a:solidFill>
              </a:defRPr>
            </a:lvl5pPr>
            <a:lvl6pPr indent="-228600" lvl="5" marL="2743200" rtl="0" algn="l">
              <a:lnSpc>
                <a:spcPct val="100000"/>
              </a:lnSpc>
              <a:spcBef>
                <a:spcPts val="500"/>
              </a:spcBef>
              <a:spcAft>
                <a:spcPts val="0"/>
              </a:spcAft>
              <a:buClr>
                <a:schemeClr val="lt1"/>
              </a:buClr>
              <a:buSzPts val="1200"/>
              <a:buNone/>
              <a:defRPr sz="1200">
                <a:solidFill>
                  <a:schemeClr val="lt1"/>
                </a:solidFill>
              </a:defRPr>
            </a:lvl6pPr>
            <a:lvl7pPr indent="-228600" lvl="6" marL="3200400" rtl="0" algn="l">
              <a:lnSpc>
                <a:spcPct val="100000"/>
              </a:lnSpc>
              <a:spcBef>
                <a:spcPts val="500"/>
              </a:spcBef>
              <a:spcAft>
                <a:spcPts val="0"/>
              </a:spcAft>
              <a:buClr>
                <a:schemeClr val="lt1"/>
              </a:buClr>
              <a:buSzPts val="1200"/>
              <a:buNone/>
              <a:defRPr sz="1200">
                <a:solidFill>
                  <a:schemeClr val="lt1"/>
                </a:solidFill>
              </a:defRPr>
            </a:lvl7pPr>
            <a:lvl8pPr indent="-228600" lvl="7" marL="3657600" rtl="0" algn="l">
              <a:lnSpc>
                <a:spcPct val="100000"/>
              </a:lnSpc>
              <a:spcBef>
                <a:spcPts val="500"/>
              </a:spcBef>
              <a:spcAft>
                <a:spcPts val="0"/>
              </a:spcAft>
              <a:buClr>
                <a:schemeClr val="lt1"/>
              </a:buClr>
              <a:buSzPts val="1200"/>
              <a:buNone/>
              <a:defRPr sz="1200">
                <a:solidFill>
                  <a:schemeClr val="lt1"/>
                </a:solidFill>
              </a:defRPr>
            </a:lvl8pPr>
            <a:lvl9pPr indent="-228600" lvl="8" marL="4114800" rtl="0" algn="l">
              <a:lnSpc>
                <a:spcPct val="100000"/>
              </a:lnSpc>
              <a:spcBef>
                <a:spcPts val="500"/>
              </a:spcBef>
              <a:spcAft>
                <a:spcPts val="0"/>
              </a:spcAft>
              <a:buClr>
                <a:schemeClr val="lt1"/>
              </a:buClr>
              <a:buSzPts val="1200"/>
              <a:buNone/>
              <a:defRPr sz="1200">
                <a:solidFill>
                  <a:schemeClr val="lt1"/>
                </a:solidFill>
              </a:defRPr>
            </a:lvl9pPr>
          </a:lstStyle>
          <a:p/>
        </p:txBody>
      </p:sp>
      <p:sp>
        <p:nvSpPr>
          <p:cNvPr id="1553" name="Google Shape;1553;g19a90b84abf_0_4178"/>
          <p:cNvSpPr txBox="1"/>
          <p:nvPr>
            <p:ph idx="5"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800"/>
              <a:buNone/>
              <a:defRPr sz="1800">
                <a:solidFill>
                  <a:schemeClr val="lt1"/>
                </a:solidFill>
              </a:defRPr>
            </a:lvl1pPr>
            <a:lvl2pPr indent="-228600" lvl="1" marL="914400" rtl="0" algn="l">
              <a:lnSpc>
                <a:spcPct val="100000"/>
              </a:lnSpc>
              <a:spcBef>
                <a:spcPts val="500"/>
              </a:spcBef>
              <a:spcAft>
                <a:spcPts val="0"/>
              </a:spcAft>
              <a:buClr>
                <a:schemeClr val="lt1"/>
              </a:buClr>
              <a:buSzPts val="1600"/>
              <a:buNone/>
              <a:defRPr sz="1600">
                <a:solidFill>
                  <a:schemeClr val="lt1"/>
                </a:solidFill>
              </a:defRPr>
            </a:lvl2pPr>
            <a:lvl3pPr indent="-228600" lvl="2" marL="1371600" rtl="0" algn="l">
              <a:lnSpc>
                <a:spcPct val="100000"/>
              </a:lnSpc>
              <a:spcBef>
                <a:spcPts val="500"/>
              </a:spcBef>
              <a:spcAft>
                <a:spcPts val="0"/>
              </a:spcAft>
              <a:buClr>
                <a:schemeClr val="lt1"/>
              </a:buClr>
              <a:buSzPts val="1400"/>
              <a:buNone/>
              <a:defRPr sz="1400">
                <a:solidFill>
                  <a:schemeClr val="lt1"/>
                </a:solidFill>
              </a:defRPr>
            </a:lvl3pPr>
            <a:lvl4pPr indent="-228600" lvl="3" marL="1828800" rtl="0" algn="l">
              <a:lnSpc>
                <a:spcPct val="100000"/>
              </a:lnSpc>
              <a:spcBef>
                <a:spcPts val="500"/>
              </a:spcBef>
              <a:spcAft>
                <a:spcPts val="0"/>
              </a:spcAft>
              <a:buClr>
                <a:schemeClr val="lt1"/>
              </a:buClr>
              <a:buSzPts val="1200"/>
              <a:buNone/>
              <a:defRPr sz="1200">
                <a:solidFill>
                  <a:schemeClr val="lt1"/>
                </a:solidFill>
              </a:defRPr>
            </a:lvl4pPr>
            <a:lvl5pPr indent="-228600" lvl="4" marL="2286000" rtl="0" algn="l">
              <a:lnSpc>
                <a:spcPct val="100000"/>
              </a:lnSpc>
              <a:spcBef>
                <a:spcPts val="500"/>
              </a:spcBef>
              <a:spcAft>
                <a:spcPts val="0"/>
              </a:spcAft>
              <a:buClr>
                <a:schemeClr val="lt1"/>
              </a:buClr>
              <a:buSzPts val="1200"/>
              <a:buNone/>
              <a:defRPr sz="1200">
                <a:solidFill>
                  <a:schemeClr val="lt1"/>
                </a:solidFill>
              </a:defRPr>
            </a:lvl5pPr>
            <a:lvl6pPr indent="-228600" lvl="5" marL="2743200" rtl="0" algn="l">
              <a:lnSpc>
                <a:spcPct val="100000"/>
              </a:lnSpc>
              <a:spcBef>
                <a:spcPts val="500"/>
              </a:spcBef>
              <a:spcAft>
                <a:spcPts val="0"/>
              </a:spcAft>
              <a:buClr>
                <a:schemeClr val="lt1"/>
              </a:buClr>
              <a:buSzPts val="1200"/>
              <a:buNone/>
              <a:defRPr sz="1200">
                <a:solidFill>
                  <a:schemeClr val="lt1"/>
                </a:solidFill>
              </a:defRPr>
            </a:lvl6pPr>
            <a:lvl7pPr indent="-228600" lvl="6" marL="3200400" rtl="0" algn="l">
              <a:lnSpc>
                <a:spcPct val="100000"/>
              </a:lnSpc>
              <a:spcBef>
                <a:spcPts val="500"/>
              </a:spcBef>
              <a:spcAft>
                <a:spcPts val="0"/>
              </a:spcAft>
              <a:buClr>
                <a:schemeClr val="lt1"/>
              </a:buClr>
              <a:buSzPts val="1200"/>
              <a:buNone/>
              <a:defRPr sz="1200">
                <a:solidFill>
                  <a:schemeClr val="lt1"/>
                </a:solidFill>
              </a:defRPr>
            </a:lvl7pPr>
            <a:lvl8pPr indent="-228600" lvl="7" marL="3657600" rtl="0" algn="l">
              <a:lnSpc>
                <a:spcPct val="100000"/>
              </a:lnSpc>
              <a:spcBef>
                <a:spcPts val="500"/>
              </a:spcBef>
              <a:spcAft>
                <a:spcPts val="0"/>
              </a:spcAft>
              <a:buClr>
                <a:schemeClr val="lt1"/>
              </a:buClr>
              <a:buSzPts val="1200"/>
              <a:buNone/>
              <a:defRPr sz="1200">
                <a:solidFill>
                  <a:schemeClr val="lt1"/>
                </a:solidFill>
              </a:defRPr>
            </a:lvl8pPr>
            <a:lvl9pPr indent="-228600" lvl="8" marL="4114800" rtl="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5">
  <p:cSld name="11_Blank_1_1_1_1_1_1">
    <p:spTree>
      <p:nvGrpSpPr>
        <p:cNvPr id="1554" name="Shape 1554"/>
        <p:cNvGrpSpPr/>
        <p:nvPr/>
      </p:nvGrpSpPr>
      <p:grpSpPr>
        <a:xfrm>
          <a:off x="0" y="0"/>
          <a:ext cx="0" cy="0"/>
          <a:chOff x="0" y="0"/>
          <a:chExt cx="0" cy="0"/>
        </a:xfrm>
      </p:grpSpPr>
      <p:sp>
        <p:nvSpPr>
          <p:cNvPr id="1555" name="Google Shape;1555;g19a90b84abf_0_418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56" name="Google Shape;1556;g19a90b84abf_0_4189"/>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57" name="Google Shape;1557;g19a90b84abf_0_418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58" name="Google Shape;1558;g19a90b84abf_0_418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59" name="Google Shape;1559;g19a90b84abf_0_418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60" name="Google Shape;1560;g19a90b84abf_0_418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61" name="Google Shape;1561;g19a90b84abf_0_4189"/>
          <p:cNvSpPr/>
          <p:nvPr>
            <p:ph idx="3" type="pic"/>
          </p:nvPr>
        </p:nvSpPr>
        <p:spPr>
          <a:xfrm>
            <a:off x="1141950" y="1673100"/>
            <a:ext cx="4953000" cy="1491600"/>
          </a:xfrm>
          <a:prstGeom prst="rect">
            <a:avLst/>
          </a:prstGeom>
          <a:noFill/>
          <a:ln>
            <a:noFill/>
          </a:ln>
        </p:spPr>
      </p:sp>
      <p:sp>
        <p:nvSpPr>
          <p:cNvPr id="1562" name="Google Shape;1562;g19a90b84abf_0_4189"/>
          <p:cNvSpPr/>
          <p:nvPr>
            <p:ph idx="4" type="pic"/>
          </p:nvPr>
        </p:nvSpPr>
        <p:spPr>
          <a:xfrm>
            <a:off x="1141950" y="3268673"/>
            <a:ext cx="4953000" cy="1491600"/>
          </a:xfrm>
          <a:prstGeom prst="rect">
            <a:avLst/>
          </a:prstGeom>
          <a:noFill/>
          <a:ln>
            <a:noFill/>
          </a:ln>
        </p:spPr>
      </p:sp>
      <p:sp>
        <p:nvSpPr>
          <p:cNvPr id="1563" name="Google Shape;1563;g19a90b84abf_0_4189"/>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700"/>
              <a:buNone/>
              <a:defRPr sz="1700">
                <a:solidFill>
                  <a:schemeClr val="lt1"/>
                </a:solidFill>
              </a:defRPr>
            </a:lvl1pPr>
            <a:lvl2pPr indent="-228600" lvl="1" marL="914400" rtl="0" algn="l">
              <a:lnSpc>
                <a:spcPct val="100000"/>
              </a:lnSpc>
              <a:spcBef>
                <a:spcPts val="500"/>
              </a:spcBef>
              <a:spcAft>
                <a:spcPts val="0"/>
              </a:spcAft>
              <a:buClr>
                <a:schemeClr val="lt1"/>
              </a:buClr>
              <a:buSzPts val="1500"/>
              <a:buNone/>
              <a:defRPr sz="1500">
                <a:solidFill>
                  <a:schemeClr val="lt1"/>
                </a:solidFill>
              </a:defRPr>
            </a:lvl2pPr>
            <a:lvl3pPr indent="-228600" lvl="2" marL="1371600" rtl="0" algn="l">
              <a:lnSpc>
                <a:spcPct val="100000"/>
              </a:lnSpc>
              <a:spcBef>
                <a:spcPts val="500"/>
              </a:spcBef>
              <a:spcAft>
                <a:spcPts val="0"/>
              </a:spcAft>
              <a:buClr>
                <a:schemeClr val="lt1"/>
              </a:buClr>
              <a:buSzPts val="1300"/>
              <a:buNone/>
              <a:defRPr sz="1300">
                <a:solidFill>
                  <a:schemeClr val="lt1"/>
                </a:solidFill>
              </a:defRPr>
            </a:lvl3pPr>
            <a:lvl4pPr indent="-228600" lvl="3" marL="1828800" rtl="0" algn="l">
              <a:lnSpc>
                <a:spcPct val="100000"/>
              </a:lnSpc>
              <a:spcBef>
                <a:spcPts val="500"/>
              </a:spcBef>
              <a:spcAft>
                <a:spcPts val="0"/>
              </a:spcAft>
              <a:buClr>
                <a:schemeClr val="lt1"/>
              </a:buClr>
              <a:buSzPts val="1100"/>
              <a:buNone/>
              <a:defRPr sz="1100">
                <a:solidFill>
                  <a:schemeClr val="lt1"/>
                </a:solidFill>
              </a:defRPr>
            </a:lvl4pPr>
            <a:lvl5pPr indent="-228600" lvl="4" marL="2286000" rtl="0" algn="l">
              <a:lnSpc>
                <a:spcPct val="100000"/>
              </a:lnSpc>
              <a:spcBef>
                <a:spcPts val="500"/>
              </a:spcBef>
              <a:spcAft>
                <a:spcPts val="0"/>
              </a:spcAft>
              <a:buClr>
                <a:schemeClr val="lt1"/>
              </a:buClr>
              <a:buSzPts val="1100"/>
              <a:buNone/>
              <a:defRPr sz="1100">
                <a:solidFill>
                  <a:schemeClr val="lt1"/>
                </a:solidFill>
              </a:defRPr>
            </a:lvl5pPr>
            <a:lvl6pPr indent="-228600" lvl="5" marL="2743200" rtl="0" algn="l">
              <a:lnSpc>
                <a:spcPct val="100000"/>
              </a:lnSpc>
              <a:spcBef>
                <a:spcPts val="500"/>
              </a:spcBef>
              <a:spcAft>
                <a:spcPts val="0"/>
              </a:spcAft>
              <a:buClr>
                <a:schemeClr val="lt1"/>
              </a:buClr>
              <a:buSzPts val="1100"/>
              <a:buNone/>
              <a:defRPr sz="1100">
                <a:solidFill>
                  <a:schemeClr val="lt1"/>
                </a:solidFill>
              </a:defRPr>
            </a:lvl6pPr>
            <a:lvl7pPr indent="-228600" lvl="6" marL="3200400" rtl="0" algn="l">
              <a:lnSpc>
                <a:spcPct val="100000"/>
              </a:lnSpc>
              <a:spcBef>
                <a:spcPts val="500"/>
              </a:spcBef>
              <a:spcAft>
                <a:spcPts val="0"/>
              </a:spcAft>
              <a:buClr>
                <a:schemeClr val="lt1"/>
              </a:buClr>
              <a:buSzPts val="1100"/>
              <a:buNone/>
              <a:defRPr sz="1100">
                <a:solidFill>
                  <a:schemeClr val="lt1"/>
                </a:solidFill>
              </a:defRPr>
            </a:lvl7pPr>
            <a:lvl8pPr indent="-228600" lvl="7" marL="3657600" rtl="0" algn="l">
              <a:lnSpc>
                <a:spcPct val="100000"/>
              </a:lnSpc>
              <a:spcBef>
                <a:spcPts val="500"/>
              </a:spcBef>
              <a:spcAft>
                <a:spcPts val="0"/>
              </a:spcAft>
              <a:buClr>
                <a:schemeClr val="lt1"/>
              </a:buClr>
              <a:buSzPts val="1100"/>
              <a:buNone/>
              <a:defRPr sz="1100">
                <a:solidFill>
                  <a:schemeClr val="lt1"/>
                </a:solidFill>
              </a:defRPr>
            </a:lvl8pPr>
            <a:lvl9pPr indent="-228600" lvl="8" marL="4114800" rtl="0" algn="l">
              <a:lnSpc>
                <a:spcPct val="100000"/>
              </a:lnSpc>
              <a:spcBef>
                <a:spcPts val="500"/>
              </a:spcBef>
              <a:spcAft>
                <a:spcPts val="0"/>
              </a:spcAft>
              <a:buClr>
                <a:schemeClr val="lt1"/>
              </a:buClr>
              <a:buSzPts val="1100"/>
              <a:buNone/>
              <a:defRPr sz="1100">
                <a:solidFill>
                  <a:schemeClr val="lt1"/>
                </a:solidFill>
              </a:defRPr>
            </a:lvl9pPr>
          </a:lstStyle>
          <a:p/>
        </p:txBody>
      </p:sp>
      <p:sp>
        <p:nvSpPr>
          <p:cNvPr id="1564" name="Google Shape;1564;g19a90b84abf_0_4189"/>
          <p:cNvSpPr/>
          <p:nvPr>
            <p:ph idx="5" type="pic"/>
          </p:nvPr>
        </p:nvSpPr>
        <p:spPr>
          <a:xfrm>
            <a:off x="1140900" y="4864250"/>
            <a:ext cx="4953000" cy="1491600"/>
          </a:xfrm>
          <a:prstGeom prst="rect">
            <a:avLst/>
          </a:prstGeom>
          <a:noFill/>
          <a:ln>
            <a:noFill/>
          </a:ln>
        </p:spPr>
      </p:sp>
      <p:sp>
        <p:nvSpPr>
          <p:cNvPr id="1565" name="Google Shape;1565;g19a90b84abf_0_4189"/>
          <p:cNvSpPr txBox="1"/>
          <p:nvPr>
            <p:ph idx="6"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700"/>
              <a:buNone/>
              <a:defRPr sz="1700">
                <a:solidFill>
                  <a:schemeClr val="lt1"/>
                </a:solidFill>
              </a:defRPr>
            </a:lvl1pPr>
            <a:lvl2pPr indent="-228600" lvl="1" marL="914400" rtl="0" algn="l">
              <a:lnSpc>
                <a:spcPct val="100000"/>
              </a:lnSpc>
              <a:spcBef>
                <a:spcPts val="500"/>
              </a:spcBef>
              <a:spcAft>
                <a:spcPts val="0"/>
              </a:spcAft>
              <a:buClr>
                <a:schemeClr val="lt1"/>
              </a:buClr>
              <a:buSzPts val="1500"/>
              <a:buNone/>
              <a:defRPr sz="1500">
                <a:solidFill>
                  <a:schemeClr val="lt1"/>
                </a:solidFill>
              </a:defRPr>
            </a:lvl2pPr>
            <a:lvl3pPr indent="-228600" lvl="2" marL="1371600" rtl="0" algn="l">
              <a:lnSpc>
                <a:spcPct val="100000"/>
              </a:lnSpc>
              <a:spcBef>
                <a:spcPts val="500"/>
              </a:spcBef>
              <a:spcAft>
                <a:spcPts val="0"/>
              </a:spcAft>
              <a:buClr>
                <a:schemeClr val="lt1"/>
              </a:buClr>
              <a:buSzPts val="1300"/>
              <a:buNone/>
              <a:defRPr sz="1300">
                <a:solidFill>
                  <a:schemeClr val="lt1"/>
                </a:solidFill>
              </a:defRPr>
            </a:lvl3pPr>
            <a:lvl4pPr indent="-228600" lvl="3" marL="1828800" rtl="0" algn="l">
              <a:lnSpc>
                <a:spcPct val="100000"/>
              </a:lnSpc>
              <a:spcBef>
                <a:spcPts val="500"/>
              </a:spcBef>
              <a:spcAft>
                <a:spcPts val="0"/>
              </a:spcAft>
              <a:buClr>
                <a:schemeClr val="lt1"/>
              </a:buClr>
              <a:buSzPts val="1100"/>
              <a:buNone/>
              <a:defRPr sz="1100">
                <a:solidFill>
                  <a:schemeClr val="lt1"/>
                </a:solidFill>
              </a:defRPr>
            </a:lvl4pPr>
            <a:lvl5pPr indent="-228600" lvl="4" marL="2286000" rtl="0" algn="l">
              <a:lnSpc>
                <a:spcPct val="100000"/>
              </a:lnSpc>
              <a:spcBef>
                <a:spcPts val="500"/>
              </a:spcBef>
              <a:spcAft>
                <a:spcPts val="0"/>
              </a:spcAft>
              <a:buClr>
                <a:schemeClr val="lt1"/>
              </a:buClr>
              <a:buSzPts val="1100"/>
              <a:buNone/>
              <a:defRPr sz="1100">
                <a:solidFill>
                  <a:schemeClr val="lt1"/>
                </a:solidFill>
              </a:defRPr>
            </a:lvl5pPr>
            <a:lvl6pPr indent="-228600" lvl="5" marL="2743200" rtl="0" algn="l">
              <a:lnSpc>
                <a:spcPct val="100000"/>
              </a:lnSpc>
              <a:spcBef>
                <a:spcPts val="500"/>
              </a:spcBef>
              <a:spcAft>
                <a:spcPts val="0"/>
              </a:spcAft>
              <a:buClr>
                <a:schemeClr val="lt1"/>
              </a:buClr>
              <a:buSzPts val="1100"/>
              <a:buNone/>
              <a:defRPr sz="1100">
                <a:solidFill>
                  <a:schemeClr val="lt1"/>
                </a:solidFill>
              </a:defRPr>
            </a:lvl6pPr>
            <a:lvl7pPr indent="-228600" lvl="6" marL="3200400" rtl="0" algn="l">
              <a:lnSpc>
                <a:spcPct val="100000"/>
              </a:lnSpc>
              <a:spcBef>
                <a:spcPts val="500"/>
              </a:spcBef>
              <a:spcAft>
                <a:spcPts val="0"/>
              </a:spcAft>
              <a:buClr>
                <a:schemeClr val="lt1"/>
              </a:buClr>
              <a:buSzPts val="1100"/>
              <a:buNone/>
              <a:defRPr sz="1100">
                <a:solidFill>
                  <a:schemeClr val="lt1"/>
                </a:solidFill>
              </a:defRPr>
            </a:lvl7pPr>
            <a:lvl8pPr indent="-228600" lvl="7" marL="3657600" rtl="0" algn="l">
              <a:lnSpc>
                <a:spcPct val="100000"/>
              </a:lnSpc>
              <a:spcBef>
                <a:spcPts val="500"/>
              </a:spcBef>
              <a:spcAft>
                <a:spcPts val="0"/>
              </a:spcAft>
              <a:buClr>
                <a:schemeClr val="lt1"/>
              </a:buClr>
              <a:buSzPts val="1100"/>
              <a:buNone/>
              <a:defRPr sz="1100">
                <a:solidFill>
                  <a:schemeClr val="lt1"/>
                </a:solidFill>
              </a:defRPr>
            </a:lvl8pPr>
            <a:lvl9pPr indent="-228600" lvl="8" marL="4114800" rtl="0" algn="l">
              <a:lnSpc>
                <a:spcPct val="100000"/>
              </a:lnSpc>
              <a:spcBef>
                <a:spcPts val="500"/>
              </a:spcBef>
              <a:spcAft>
                <a:spcPts val="0"/>
              </a:spcAft>
              <a:buClr>
                <a:schemeClr val="lt1"/>
              </a:buClr>
              <a:buSzPts val="1100"/>
              <a:buNone/>
              <a:defRPr sz="1100">
                <a:solidFill>
                  <a:schemeClr val="lt1"/>
                </a:solidFill>
              </a:defRPr>
            </a:lvl9pPr>
          </a:lstStyle>
          <a:p/>
        </p:txBody>
      </p:sp>
      <p:sp>
        <p:nvSpPr>
          <p:cNvPr id="1566" name="Google Shape;1566;g19a90b84abf_0_4189"/>
          <p:cNvSpPr txBox="1"/>
          <p:nvPr>
            <p:ph idx="7"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700"/>
              <a:buNone/>
              <a:defRPr sz="1700">
                <a:solidFill>
                  <a:schemeClr val="lt1"/>
                </a:solidFill>
              </a:defRPr>
            </a:lvl1pPr>
            <a:lvl2pPr indent="-228600" lvl="1" marL="914400" rtl="0" algn="l">
              <a:lnSpc>
                <a:spcPct val="100000"/>
              </a:lnSpc>
              <a:spcBef>
                <a:spcPts val="500"/>
              </a:spcBef>
              <a:spcAft>
                <a:spcPts val="0"/>
              </a:spcAft>
              <a:buClr>
                <a:schemeClr val="lt1"/>
              </a:buClr>
              <a:buSzPts val="1500"/>
              <a:buNone/>
              <a:defRPr sz="1500">
                <a:solidFill>
                  <a:schemeClr val="lt1"/>
                </a:solidFill>
              </a:defRPr>
            </a:lvl2pPr>
            <a:lvl3pPr indent="-228600" lvl="2" marL="1371600" rtl="0" algn="l">
              <a:lnSpc>
                <a:spcPct val="100000"/>
              </a:lnSpc>
              <a:spcBef>
                <a:spcPts val="500"/>
              </a:spcBef>
              <a:spcAft>
                <a:spcPts val="0"/>
              </a:spcAft>
              <a:buClr>
                <a:schemeClr val="lt1"/>
              </a:buClr>
              <a:buSzPts val="1300"/>
              <a:buNone/>
              <a:defRPr sz="1300">
                <a:solidFill>
                  <a:schemeClr val="lt1"/>
                </a:solidFill>
              </a:defRPr>
            </a:lvl3pPr>
            <a:lvl4pPr indent="-228600" lvl="3" marL="1828800" rtl="0" algn="l">
              <a:lnSpc>
                <a:spcPct val="100000"/>
              </a:lnSpc>
              <a:spcBef>
                <a:spcPts val="500"/>
              </a:spcBef>
              <a:spcAft>
                <a:spcPts val="0"/>
              </a:spcAft>
              <a:buClr>
                <a:schemeClr val="lt1"/>
              </a:buClr>
              <a:buSzPts val="1100"/>
              <a:buNone/>
              <a:defRPr sz="1100">
                <a:solidFill>
                  <a:schemeClr val="lt1"/>
                </a:solidFill>
              </a:defRPr>
            </a:lvl4pPr>
            <a:lvl5pPr indent="-228600" lvl="4" marL="2286000" rtl="0" algn="l">
              <a:lnSpc>
                <a:spcPct val="100000"/>
              </a:lnSpc>
              <a:spcBef>
                <a:spcPts val="500"/>
              </a:spcBef>
              <a:spcAft>
                <a:spcPts val="0"/>
              </a:spcAft>
              <a:buClr>
                <a:schemeClr val="lt1"/>
              </a:buClr>
              <a:buSzPts val="1100"/>
              <a:buNone/>
              <a:defRPr sz="1100">
                <a:solidFill>
                  <a:schemeClr val="lt1"/>
                </a:solidFill>
              </a:defRPr>
            </a:lvl5pPr>
            <a:lvl6pPr indent="-228600" lvl="5" marL="2743200" rtl="0" algn="l">
              <a:lnSpc>
                <a:spcPct val="100000"/>
              </a:lnSpc>
              <a:spcBef>
                <a:spcPts val="500"/>
              </a:spcBef>
              <a:spcAft>
                <a:spcPts val="0"/>
              </a:spcAft>
              <a:buClr>
                <a:schemeClr val="lt1"/>
              </a:buClr>
              <a:buSzPts val="1100"/>
              <a:buNone/>
              <a:defRPr sz="1100">
                <a:solidFill>
                  <a:schemeClr val="lt1"/>
                </a:solidFill>
              </a:defRPr>
            </a:lvl6pPr>
            <a:lvl7pPr indent="-228600" lvl="6" marL="3200400" rtl="0" algn="l">
              <a:lnSpc>
                <a:spcPct val="100000"/>
              </a:lnSpc>
              <a:spcBef>
                <a:spcPts val="500"/>
              </a:spcBef>
              <a:spcAft>
                <a:spcPts val="0"/>
              </a:spcAft>
              <a:buClr>
                <a:schemeClr val="lt1"/>
              </a:buClr>
              <a:buSzPts val="1100"/>
              <a:buNone/>
              <a:defRPr sz="1100">
                <a:solidFill>
                  <a:schemeClr val="lt1"/>
                </a:solidFill>
              </a:defRPr>
            </a:lvl7pPr>
            <a:lvl8pPr indent="-228600" lvl="7" marL="3657600" rtl="0" algn="l">
              <a:lnSpc>
                <a:spcPct val="100000"/>
              </a:lnSpc>
              <a:spcBef>
                <a:spcPts val="500"/>
              </a:spcBef>
              <a:spcAft>
                <a:spcPts val="0"/>
              </a:spcAft>
              <a:buClr>
                <a:schemeClr val="lt1"/>
              </a:buClr>
              <a:buSzPts val="1100"/>
              <a:buNone/>
              <a:defRPr sz="1100">
                <a:solidFill>
                  <a:schemeClr val="lt1"/>
                </a:solidFill>
              </a:defRPr>
            </a:lvl8pPr>
            <a:lvl9pPr indent="-228600" lvl="8" marL="4114800" rtl="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6">
  <p:cSld name="11_Blank_1_1_1_1_1_1_1">
    <p:spTree>
      <p:nvGrpSpPr>
        <p:cNvPr id="1567" name="Shape 1567"/>
        <p:cNvGrpSpPr/>
        <p:nvPr/>
      </p:nvGrpSpPr>
      <p:grpSpPr>
        <a:xfrm>
          <a:off x="0" y="0"/>
          <a:ext cx="0" cy="0"/>
          <a:chOff x="0" y="0"/>
          <a:chExt cx="0" cy="0"/>
        </a:xfrm>
      </p:grpSpPr>
      <p:sp>
        <p:nvSpPr>
          <p:cNvPr id="1568" name="Google Shape;1568;g19a90b84abf_0_420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69" name="Google Shape;1569;g19a90b84abf_0_4202"/>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70" name="Google Shape;1570;g19a90b84abf_0_420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71" name="Google Shape;1571;g19a90b84abf_0_420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72" name="Google Shape;1572;g19a90b84abf_0_420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73" name="Google Shape;1573;g19a90b84abf_0_4202"/>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74" name="Google Shape;1574;g19a90b84abf_0_4202"/>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800"/>
              <a:buNone/>
              <a:defRPr sz="1800">
                <a:solidFill>
                  <a:schemeClr val="lt1"/>
                </a:solidFill>
              </a:defRPr>
            </a:lvl1pPr>
            <a:lvl2pPr indent="-228600" lvl="1" marL="914400" rtl="0" algn="l">
              <a:lnSpc>
                <a:spcPct val="100000"/>
              </a:lnSpc>
              <a:spcBef>
                <a:spcPts val="500"/>
              </a:spcBef>
              <a:spcAft>
                <a:spcPts val="0"/>
              </a:spcAft>
              <a:buClr>
                <a:schemeClr val="lt1"/>
              </a:buClr>
              <a:buSzPts val="1600"/>
              <a:buNone/>
              <a:defRPr sz="1600">
                <a:solidFill>
                  <a:schemeClr val="lt1"/>
                </a:solidFill>
              </a:defRPr>
            </a:lvl2pPr>
            <a:lvl3pPr indent="-228600" lvl="2" marL="1371600" rtl="0" algn="l">
              <a:lnSpc>
                <a:spcPct val="100000"/>
              </a:lnSpc>
              <a:spcBef>
                <a:spcPts val="500"/>
              </a:spcBef>
              <a:spcAft>
                <a:spcPts val="0"/>
              </a:spcAft>
              <a:buClr>
                <a:schemeClr val="lt1"/>
              </a:buClr>
              <a:buSzPts val="1400"/>
              <a:buNone/>
              <a:defRPr sz="1400">
                <a:solidFill>
                  <a:schemeClr val="lt1"/>
                </a:solidFill>
              </a:defRPr>
            </a:lvl3pPr>
            <a:lvl4pPr indent="-228600" lvl="3" marL="1828800" rtl="0" algn="l">
              <a:lnSpc>
                <a:spcPct val="100000"/>
              </a:lnSpc>
              <a:spcBef>
                <a:spcPts val="500"/>
              </a:spcBef>
              <a:spcAft>
                <a:spcPts val="0"/>
              </a:spcAft>
              <a:buClr>
                <a:schemeClr val="lt1"/>
              </a:buClr>
              <a:buSzPts val="1200"/>
              <a:buNone/>
              <a:defRPr sz="1200">
                <a:solidFill>
                  <a:schemeClr val="lt1"/>
                </a:solidFill>
              </a:defRPr>
            </a:lvl4pPr>
            <a:lvl5pPr indent="-228600" lvl="4" marL="2286000" rtl="0" algn="l">
              <a:lnSpc>
                <a:spcPct val="100000"/>
              </a:lnSpc>
              <a:spcBef>
                <a:spcPts val="500"/>
              </a:spcBef>
              <a:spcAft>
                <a:spcPts val="0"/>
              </a:spcAft>
              <a:buClr>
                <a:schemeClr val="lt1"/>
              </a:buClr>
              <a:buSzPts val="1200"/>
              <a:buNone/>
              <a:defRPr sz="1200">
                <a:solidFill>
                  <a:schemeClr val="lt1"/>
                </a:solidFill>
              </a:defRPr>
            </a:lvl5pPr>
            <a:lvl6pPr indent="-228600" lvl="5" marL="2743200" rtl="0" algn="l">
              <a:lnSpc>
                <a:spcPct val="100000"/>
              </a:lnSpc>
              <a:spcBef>
                <a:spcPts val="500"/>
              </a:spcBef>
              <a:spcAft>
                <a:spcPts val="0"/>
              </a:spcAft>
              <a:buClr>
                <a:schemeClr val="lt1"/>
              </a:buClr>
              <a:buSzPts val="1200"/>
              <a:buNone/>
              <a:defRPr sz="1200">
                <a:solidFill>
                  <a:schemeClr val="lt1"/>
                </a:solidFill>
              </a:defRPr>
            </a:lvl6pPr>
            <a:lvl7pPr indent="-228600" lvl="6" marL="3200400" rtl="0" algn="l">
              <a:lnSpc>
                <a:spcPct val="100000"/>
              </a:lnSpc>
              <a:spcBef>
                <a:spcPts val="500"/>
              </a:spcBef>
              <a:spcAft>
                <a:spcPts val="0"/>
              </a:spcAft>
              <a:buClr>
                <a:schemeClr val="lt1"/>
              </a:buClr>
              <a:buSzPts val="1200"/>
              <a:buNone/>
              <a:defRPr sz="1200">
                <a:solidFill>
                  <a:schemeClr val="lt1"/>
                </a:solidFill>
              </a:defRPr>
            </a:lvl7pPr>
            <a:lvl8pPr indent="-228600" lvl="7" marL="3657600" rtl="0" algn="l">
              <a:lnSpc>
                <a:spcPct val="100000"/>
              </a:lnSpc>
              <a:spcBef>
                <a:spcPts val="500"/>
              </a:spcBef>
              <a:spcAft>
                <a:spcPts val="0"/>
              </a:spcAft>
              <a:buClr>
                <a:schemeClr val="lt1"/>
              </a:buClr>
              <a:buSzPts val="1200"/>
              <a:buNone/>
              <a:defRPr sz="1200">
                <a:solidFill>
                  <a:schemeClr val="lt1"/>
                </a:solidFill>
              </a:defRPr>
            </a:lvl8pPr>
            <a:lvl9pPr indent="-228600" lvl="8" marL="4114800" rtl="0" algn="l">
              <a:lnSpc>
                <a:spcPct val="100000"/>
              </a:lnSpc>
              <a:spcBef>
                <a:spcPts val="500"/>
              </a:spcBef>
              <a:spcAft>
                <a:spcPts val="0"/>
              </a:spcAft>
              <a:buClr>
                <a:schemeClr val="lt1"/>
              </a:buClr>
              <a:buSzPts val="1200"/>
              <a:buNone/>
              <a:defRPr sz="1200">
                <a:solidFill>
                  <a:schemeClr val="lt1"/>
                </a:solidFill>
              </a:defRPr>
            </a:lvl9pPr>
          </a:lstStyle>
          <a:p/>
        </p:txBody>
      </p:sp>
      <p:sp>
        <p:nvSpPr>
          <p:cNvPr id="1575" name="Google Shape;1575;g19a90b84abf_0_4202"/>
          <p:cNvSpPr txBox="1"/>
          <p:nvPr>
            <p:ph idx="3"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800"/>
              <a:buNone/>
              <a:defRPr sz="1800">
                <a:solidFill>
                  <a:schemeClr val="lt1"/>
                </a:solidFill>
              </a:defRPr>
            </a:lvl1pPr>
            <a:lvl2pPr indent="-228600" lvl="1" marL="914400" rtl="0" algn="l">
              <a:lnSpc>
                <a:spcPct val="100000"/>
              </a:lnSpc>
              <a:spcBef>
                <a:spcPts val="500"/>
              </a:spcBef>
              <a:spcAft>
                <a:spcPts val="0"/>
              </a:spcAft>
              <a:buClr>
                <a:schemeClr val="lt1"/>
              </a:buClr>
              <a:buSzPts val="1600"/>
              <a:buNone/>
              <a:defRPr sz="1600">
                <a:solidFill>
                  <a:schemeClr val="lt1"/>
                </a:solidFill>
              </a:defRPr>
            </a:lvl2pPr>
            <a:lvl3pPr indent="-228600" lvl="2" marL="1371600" rtl="0" algn="l">
              <a:lnSpc>
                <a:spcPct val="100000"/>
              </a:lnSpc>
              <a:spcBef>
                <a:spcPts val="500"/>
              </a:spcBef>
              <a:spcAft>
                <a:spcPts val="0"/>
              </a:spcAft>
              <a:buClr>
                <a:schemeClr val="lt1"/>
              </a:buClr>
              <a:buSzPts val="1400"/>
              <a:buNone/>
              <a:defRPr sz="1400">
                <a:solidFill>
                  <a:schemeClr val="lt1"/>
                </a:solidFill>
              </a:defRPr>
            </a:lvl3pPr>
            <a:lvl4pPr indent="-228600" lvl="3" marL="1828800" rtl="0" algn="l">
              <a:lnSpc>
                <a:spcPct val="100000"/>
              </a:lnSpc>
              <a:spcBef>
                <a:spcPts val="500"/>
              </a:spcBef>
              <a:spcAft>
                <a:spcPts val="0"/>
              </a:spcAft>
              <a:buClr>
                <a:schemeClr val="lt1"/>
              </a:buClr>
              <a:buSzPts val="1200"/>
              <a:buNone/>
              <a:defRPr sz="1200">
                <a:solidFill>
                  <a:schemeClr val="lt1"/>
                </a:solidFill>
              </a:defRPr>
            </a:lvl4pPr>
            <a:lvl5pPr indent="-228600" lvl="4" marL="2286000" rtl="0" algn="l">
              <a:lnSpc>
                <a:spcPct val="100000"/>
              </a:lnSpc>
              <a:spcBef>
                <a:spcPts val="500"/>
              </a:spcBef>
              <a:spcAft>
                <a:spcPts val="0"/>
              </a:spcAft>
              <a:buClr>
                <a:schemeClr val="lt1"/>
              </a:buClr>
              <a:buSzPts val="1200"/>
              <a:buNone/>
              <a:defRPr sz="1200">
                <a:solidFill>
                  <a:schemeClr val="lt1"/>
                </a:solidFill>
              </a:defRPr>
            </a:lvl5pPr>
            <a:lvl6pPr indent="-228600" lvl="5" marL="2743200" rtl="0" algn="l">
              <a:lnSpc>
                <a:spcPct val="100000"/>
              </a:lnSpc>
              <a:spcBef>
                <a:spcPts val="500"/>
              </a:spcBef>
              <a:spcAft>
                <a:spcPts val="0"/>
              </a:spcAft>
              <a:buClr>
                <a:schemeClr val="lt1"/>
              </a:buClr>
              <a:buSzPts val="1200"/>
              <a:buNone/>
              <a:defRPr sz="1200">
                <a:solidFill>
                  <a:schemeClr val="lt1"/>
                </a:solidFill>
              </a:defRPr>
            </a:lvl6pPr>
            <a:lvl7pPr indent="-228600" lvl="6" marL="3200400" rtl="0" algn="l">
              <a:lnSpc>
                <a:spcPct val="100000"/>
              </a:lnSpc>
              <a:spcBef>
                <a:spcPts val="500"/>
              </a:spcBef>
              <a:spcAft>
                <a:spcPts val="0"/>
              </a:spcAft>
              <a:buClr>
                <a:schemeClr val="lt1"/>
              </a:buClr>
              <a:buSzPts val="1200"/>
              <a:buNone/>
              <a:defRPr sz="1200">
                <a:solidFill>
                  <a:schemeClr val="lt1"/>
                </a:solidFill>
              </a:defRPr>
            </a:lvl7pPr>
            <a:lvl8pPr indent="-228600" lvl="7" marL="3657600" rtl="0" algn="l">
              <a:lnSpc>
                <a:spcPct val="100000"/>
              </a:lnSpc>
              <a:spcBef>
                <a:spcPts val="500"/>
              </a:spcBef>
              <a:spcAft>
                <a:spcPts val="0"/>
              </a:spcAft>
              <a:buClr>
                <a:schemeClr val="lt1"/>
              </a:buClr>
              <a:buSzPts val="1200"/>
              <a:buNone/>
              <a:defRPr sz="1200">
                <a:solidFill>
                  <a:schemeClr val="lt1"/>
                </a:solidFill>
              </a:defRPr>
            </a:lvl8pPr>
            <a:lvl9pPr indent="-228600" lvl="8" marL="4114800" rtl="0" algn="l">
              <a:lnSpc>
                <a:spcPct val="100000"/>
              </a:lnSpc>
              <a:spcBef>
                <a:spcPts val="500"/>
              </a:spcBef>
              <a:spcAft>
                <a:spcPts val="0"/>
              </a:spcAft>
              <a:buClr>
                <a:schemeClr val="lt1"/>
              </a:buClr>
              <a:buSzPts val="1200"/>
              <a:buNone/>
              <a:defRPr sz="1200">
                <a:solidFill>
                  <a:schemeClr val="lt1"/>
                </a:solidFill>
              </a:defRPr>
            </a:lvl9pPr>
          </a:lstStyle>
          <a:p/>
        </p:txBody>
      </p:sp>
      <p:sp>
        <p:nvSpPr>
          <p:cNvPr id="1576" name="Google Shape;1576;g19a90b84abf_0_4202"/>
          <p:cNvSpPr/>
          <p:nvPr>
            <p:ph idx="4" type="pic"/>
          </p:nvPr>
        </p:nvSpPr>
        <p:spPr>
          <a:xfrm>
            <a:off x="3686431" y="1749300"/>
            <a:ext cx="2409600" cy="2136900"/>
          </a:xfrm>
          <a:prstGeom prst="rect">
            <a:avLst/>
          </a:prstGeom>
          <a:noFill/>
          <a:ln>
            <a:noFill/>
          </a:ln>
        </p:spPr>
      </p:sp>
      <p:sp>
        <p:nvSpPr>
          <p:cNvPr id="1577" name="Google Shape;1577;g19a90b84abf_0_4202"/>
          <p:cNvSpPr/>
          <p:nvPr>
            <p:ph idx="5" type="pic"/>
          </p:nvPr>
        </p:nvSpPr>
        <p:spPr>
          <a:xfrm>
            <a:off x="3686431" y="4035300"/>
            <a:ext cx="2409600" cy="2136900"/>
          </a:xfrm>
          <a:prstGeom prst="rect">
            <a:avLst/>
          </a:prstGeom>
          <a:noFill/>
          <a:ln>
            <a:noFill/>
          </a:ln>
        </p:spPr>
      </p:sp>
      <p:sp>
        <p:nvSpPr>
          <p:cNvPr id="1578" name="Google Shape;1578;g19a90b84abf_0_4202"/>
          <p:cNvSpPr/>
          <p:nvPr>
            <p:ph idx="6" type="pic"/>
          </p:nvPr>
        </p:nvSpPr>
        <p:spPr>
          <a:xfrm>
            <a:off x="1143000" y="1752600"/>
            <a:ext cx="2409600" cy="2136900"/>
          </a:xfrm>
          <a:prstGeom prst="rect">
            <a:avLst/>
          </a:prstGeom>
          <a:noFill/>
          <a:ln>
            <a:noFill/>
          </a:ln>
        </p:spPr>
      </p:sp>
      <p:sp>
        <p:nvSpPr>
          <p:cNvPr id="1579" name="Google Shape;1579;g19a90b84abf_0_4202"/>
          <p:cNvSpPr/>
          <p:nvPr>
            <p:ph idx="7" type="pic"/>
          </p:nvPr>
        </p:nvSpPr>
        <p:spPr>
          <a:xfrm>
            <a:off x="1143000" y="4038600"/>
            <a:ext cx="2409600" cy="2136900"/>
          </a:xfrm>
          <a:prstGeom prst="rect">
            <a:avLst/>
          </a:prstGeom>
          <a:noFill/>
          <a:ln>
            <a:noFill/>
          </a:ln>
        </p:spPr>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7">
  <p:cSld name="11_Blank_1_1_1_1_1_1_1_1">
    <p:spTree>
      <p:nvGrpSpPr>
        <p:cNvPr id="1580" name="Shape 1580"/>
        <p:cNvGrpSpPr/>
        <p:nvPr/>
      </p:nvGrpSpPr>
      <p:grpSpPr>
        <a:xfrm>
          <a:off x="0" y="0"/>
          <a:ext cx="0" cy="0"/>
          <a:chOff x="0" y="0"/>
          <a:chExt cx="0" cy="0"/>
        </a:xfrm>
      </p:grpSpPr>
      <p:sp>
        <p:nvSpPr>
          <p:cNvPr id="1581" name="Google Shape;1581;g19a90b84abf_0_421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2" name="Google Shape;1582;g19a90b84abf_0_4215"/>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83" name="Google Shape;1583;g19a90b84abf_0_421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84" name="Google Shape;1584;g19a90b84abf_0_421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85" name="Google Shape;1585;g19a90b84abf_0_421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86" name="Google Shape;1586;g19a90b84abf_0_4215"/>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87" name="Google Shape;1587;g19a90b84abf_0_4215"/>
          <p:cNvSpPr/>
          <p:nvPr>
            <p:ph idx="3" type="pic"/>
          </p:nvPr>
        </p:nvSpPr>
        <p:spPr>
          <a:xfrm>
            <a:off x="1172400" y="1825625"/>
            <a:ext cx="9847200" cy="4351500"/>
          </a:xfrm>
          <a:prstGeom prst="rect">
            <a:avLst/>
          </a:prstGeom>
          <a:noFill/>
          <a:ln>
            <a:noFill/>
          </a:ln>
        </p:spPr>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p:cSld name="9_Blank_1">
    <p:spTree>
      <p:nvGrpSpPr>
        <p:cNvPr id="1588" name="Shape 1588"/>
        <p:cNvGrpSpPr/>
        <p:nvPr/>
      </p:nvGrpSpPr>
      <p:grpSpPr>
        <a:xfrm>
          <a:off x="0" y="0"/>
          <a:ext cx="0" cy="0"/>
          <a:chOff x="0" y="0"/>
          <a:chExt cx="0" cy="0"/>
        </a:xfrm>
      </p:grpSpPr>
      <p:sp>
        <p:nvSpPr>
          <p:cNvPr id="1589" name="Google Shape;1589;g19a90b84abf_0_4223"/>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90" name="Google Shape;1590;g19a90b84abf_0_422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1591" name="Google Shape;1591;g19a90b84abf_0_4223"/>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592" name="Google Shape;1592;g19a90b84abf_0_422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93" name="Google Shape;1593;g19a90b84abf_0_422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1">
  <p:cSld name="17_Blank_1_4">
    <p:spTree>
      <p:nvGrpSpPr>
        <p:cNvPr id="1594" name="Shape 1594"/>
        <p:cNvGrpSpPr/>
        <p:nvPr/>
      </p:nvGrpSpPr>
      <p:grpSpPr>
        <a:xfrm>
          <a:off x="0" y="0"/>
          <a:ext cx="0" cy="0"/>
          <a:chOff x="0" y="0"/>
          <a:chExt cx="0" cy="0"/>
        </a:xfrm>
      </p:grpSpPr>
      <p:sp>
        <p:nvSpPr>
          <p:cNvPr id="1595" name="Google Shape;1595;g19a90b84abf_0_4229"/>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96" name="Google Shape;1596;g19a90b84abf_0_422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97" name="Google Shape;1597;g19a90b84abf_0_422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598" name="Google Shape;1598;g19a90b84abf_0_422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599" name="Google Shape;1599;g19a90b84abf_0_422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00" name="Google Shape;1600;g19a90b84abf_0_422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01" name="Google Shape;1601;g19a90b84abf_0_4229"/>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6">
  <p:cSld name="Custom Layout_1_1_4_1_3_1">
    <p:bg>
      <p:bgPr>
        <a:solidFill>
          <a:schemeClr val="dk1"/>
        </a:solidFill>
      </p:bgPr>
    </p:bg>
    <p:spTree>
      <p:nvGrpSpPr>
        <p:cNvPr id="134" name="Shape 134"/>
        <p:cNvGrpSpPr/>
        <p:nvPr/>
      </p:nvGrpSpPr>
      <p:grpSpPr>
        <a:xfrm>
          <a:off x="0" y="0"/>
          <a:ext cx="0" cy="0"/>
          <a:chOff x="0" y="0"/>
          <a:chExt cx="0" cy="0"/>
        </a:xfrm>
      </p:grpSpPr>
      <p:sp>
        <p:nvSpPr>
          <p:cNvPr id="135" name="Google Shape;135;g19a90b84abf_0_27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6" name="Google Shape;136;g19a90b84abf_0_2769"/>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37" name="Google Shape;137;g19a90b84abf_0_2769"/>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8" name="Google Shape;138;g19a90b84abf_0_276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39" name="Google Shape;139;g19a90b84abf_0_2769"/>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0" name="Google Shape;140;g19a90b84abf_0_2769"/>
          <p:cNvSpPr txBox="1"/>
          <p:nvPr>
            <p:ph idx="3"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1" name="Google Shape;141;g19a90b84abf_0_2769"/>
          <p:cNvSpPr/>
          <p:nvPr>
            <p:ph idx="4" type="pic"/>
          </p:nvPr>
        </p:nvSpPr>
        <p:spPr>
          <a:xfrm>
            <a:off x="3686431" y="1749300"/>
            <a:ext cx="2409600" cy="2136900"/>
          </a:xfrm>
          <a:prstGeom prst="rect">
            <a:avLst/>
          </a:prstGeom>
          <a:noFill/>
          <a:ln>
            <a:noFill/>
          </a:ln>
        </p:spPr>
      </p:sp>
      <p:sp>
        <p:nvSpPr>
          <p:cNvPr id="142" name="Google Shape;142;g19a90b84abf_0_2769"/>
          <p:cNvSpPr/>
          <p:nvPr>
            <p:ph idx="5" type="pic"/>
          </p:nvPr>
        </p:nvSpPr>
        <p:spPr>
          <a:xfrm>
            <a:off x="3686431" y="4035300"/>
            <a:ext cx="2409600" cy="2136900"/>
          </a:xfrm>
          <a:prstGeom prst="rect">
            <a:avLst/>
          </a:prstGeom>
          <a:noFill/>
          <a:ln>
            <a:noFill/>
          </a:ln>
        </p:spPr>
      </p:sp>
      <p:sp>
        <p:nvSpPr>
          <p:cNvPr id="143" name="Google Shape;143;g19a90b84abf_0_2769"/>
          <p:cNvSpPr/>
          <p:nvPr>
            <p:ph idx="6" type="pic"/>
          </p:nvPr>
        </p:nvSpPr>
        <p:spPr>
          <a:xfrm>
            <a:off x="1143000" y="1752600"/>
            <a:ext cx="2409600" cy="2136900"/>
          </a:xfrm>
          <a:prstGeom prst="rect">
            <a:avLst/>
          </a:prstGeom>
          <a:noFill/>
          <a:ln>
            <a:noFill/>
          </a:ln>
        </p:spPr>
      </p:sp>
      <p:sp>
        <p:nvSpPr>
          <p:cNvPr id="144" name="Google Shape;144;g19a90b84abf_0_2769"/>
          <p:cNvSpPr/>
          <p:nvPr>
            <p:ph idx="7" type="pic"/>
          </p:nvPr>
        </p:nvSpPr>
        <p:spPr>
          <a:xfrm>
            <a:off x="1143000" y="4038600"/>
            <a:ext cx="2409600" cy="2136900"/>
          </a:xfrm>
          <a:prstGeom prst="rect">
            <a:avLst/>
          </a:prstGeom>
          <a:noFill/>
          <a:ln>
            <a:noFill/>
          </a:ln>
        </p:spPr>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2">
  <p:cSld name="17_Blank_2_4">
    <p:spTree>
      <p:nvGrpSpPr>
        <p:cNvPr id="1602" name="Shape 1602"/>
        <p:cNvGrpSpPr/>
        <p:nvPr/>
      </p:nvGrpSpPr>
      <p:grpSpPr>
        <a:xfrm>
          <a:off x="0" y="0"/>
          <a:ext cx="0" cy="0"/>
          <a:chOff x="0" y="0"/>
          <a:chExt cx="0" cy="0"/>
        </a:xfrm>
      </p:grpSpPr>
      <p:sp>
        <p:nvSpPr>
          <p:cNvPr id="1603" name="Google Shape;1603;g19a90b84abf_0_4237"/>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04" name="Google Shape;1604;g19a90b84abf_0_423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05" name="Google Shape;1605;g19a90b84abf_0_423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06" name="Google Shape;1606;g19a90b84abf_0_423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07" name="Google Shape;1607;g19a90b84abf_0_423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08" name="Google Shape;1608;g19a90b84abf_0_4237"/>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609" name="Google Shape;1609;g19a90b84abf_0_4237"/>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610" name="Google Shape;1610;g19a90b84abf_0_423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3">
  <p:cSld name="17_Blank_3_4">
    <p:spTree>
      <p:nvGrpSpPr>
        <p:cNvPr id="1611" name="Shape 1611"/>
        <p:cNvGrpSpPr/>
        <p:nvPr/>
      </p:nvGrpSpPr>
      <p:grpSpPr>
        <a:xfrm>
          <a:off x="0" y="0"/>
          <a:ext cx="0" cy="0"/>
          <a:chOff x="0" y="0"/>
          <a:chExt cx="0" cy="0"/>
        </a:xfrm>
      </p:grpSpPr>
      <p:sp>
        <p:nvSpPr>
          <p:cNvPr id="1612" name="Google Shape;1612;g19a90b84abf_0_4246"/>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13" name="Google Shape;1613;g19a90b84abf_0_424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14" name="Google Shape;1614;g19a90b84abf_0_424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15" name="Google Shape;1615;g19a90b84abf_0_424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16" name="Google Shape;1616;g19a90b84abf_0_424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17" name="Google Shape;1617;g19a90b84abf_0_424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18" name="Google Shape;1618;g19a90b84abf_0_4246"/>
          <p:cNvSpPr/>
          <p:nvPr>
            <p:ph idx="2" type="pic"/>
          </p:nvPr>
        </p:nvSpPr>
        <p:spPr>
          <a:xfrm>
            <a:off x="1122001" y="1972500"/>
            <a:ext cx="4974000" cy="4123500"/>
          </a:xfrm>
          <a:prstGeom prst="rect">
            <a:avLst/>
          </a:prstGeom>
          <a:noFill/>
          <a:ln>
            <a:noFill/>
          </a:ln>
        </p:spPr>
      </p:sp>
      <p:sp>
        <p:nvSpPr>
          <p:cNvPr id="1619" name="Google Shape;1619;g19a90b84abf_0_424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4">
  <p:cSld name="17_Blank_4_4">
    <p:spTree>
      <p:nvGrpSpPr>
        <p:cNvPr id="1620" name="Shape 1620"/>
        <p:cNvGrpSpPr/>
        <p:nvPr/>
      </p:nvGrpSpPr>
      <p:grpSpPr>
        <a:xfrm>
          <a:off x="0" y="0"/>
          <a:ext cx="0" cy="0"/>
          <a:chOff x="0" y="0"/>
          <a:chExt cx="0" cy="0"/>
        </a:xfrm>
      </p:grpSpPr>
      <p:sp>
        <p:nvSpPr>
          <p:cNvPr id="1621" name="Google Shape;1621;g19a90b84abf_0_4255"/>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22" name="Google Shape;1622;g19a90b84abf_0_425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23" name="Google Shape;1623;g19a90b84abf_0_425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24" name="Google Shape;1624;g19a90b84abf_0_425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25" name="Google Shape;1625;g19a90b84abf_0_425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26" name="Google Shape;1626;g19a90b84abf_0_425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27" name="Google Shape;1627;g19a90b84abf_0_4255"/>
          <p:cNvSpPr/>
          <p:nvPr>
            <p:ph idx="2" type="pic"/>
          </p:nvPr>
        </p:nvSpPr>
        <p:spPr>
          <a:xfrm>
            <a:off x="1143000" y="1749300"/>
            <a:ext cx="4953000" cy="2136900"/>
          </a:xfrm>
          <a:prstGeom prst="rect">
            <a:avLst/>
          </a:prstGeom>
          <a:noFill/>
          <a:ln>
            <a:noFill/>
          </a:ln>
        </p:spPr>
      </p:sp>
      <p:sp>
        <p:nvSpPr>
          <p:cNvPr id="1628" name="Google Shape;1628;g19a90b84abf_0_4255"/>
          <p:cNvSpPr/>
          <p:nvPr>
            <p:ph idx="3" type="pic"/>
          </p:nvPr>
        </p:nvSpPr>
        <p:spPr>
          <a:xfrm>
            <a:off x="1143000" y="4035300"/>
            <a:ext cx="4953000" cy="2136900"/>
          </a:xfrm>
          <a:prstGeom prst="rect">
            <a:avLst/>
          </a:prstGeom>
          <a:noFill/>
          <a:ln>
            <a:noFill/>
          </a:ln>
        </p:spPr>
      </p:sp>
      <p:sp>
        <p:nvSpPr>
          <p:cNvPr id="1629" name="Google Shape;1629;g19a90b84abf_0_4255"/>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630" name="Google Shape;1630;g19a90b84abf_0_4255"/>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5">
  <p:cSld name="17_Blank_6_4">
    <p:spTree>
      <p:nvGrpSpPr>
        <p:cNvPr id="1631" name="Shape 1631"/>
        <p:cNvGrpSpPr/>
        <p:nvPr/>
      </p:nvGrpSpPr>
      <p:grpSpPr>
        <a:xfrm>
          <a:off x="0" y="0"/>
          <a:ext cx="0" cy="0"/>
          <a:chOff x="0" y="0"/>
          <a:chExt cx="0" cy="0"/>
        </a:xfrm>
      </p:grpSpPr>
      <p:sp>
        <p:nvSpPr>
          <p:cNvPr id="1632" name="Google Shape;1632;g19a90b84abf_0_4266"/>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33" name="Google Shape;1633;g19a90b84abf_0_426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34" name="Google Shape;1634;g19a90b84abf_0_426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35" name="Google Shape;1635;g19a90b84abf_0_426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36" name="Google Shape;1636;g19a90b84abf_0_426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37" name="Google Shape;1637;g19a90b84abf_0_426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38" name="Google Shape;1638;g19a90b84abf_0_4266"/>
          <p:cNvSpPr/>
          <p:nvPr>
            <p:ph idx="2" type="pic"/>
          </p:nvPr>
        </p:nvSpPr>
        <p:spPr>
          <a:xfrm>
            <a:off x="1141950" y="1673100"/>
            <a:ext cx="4953000" cy="1491600"/>
          </a:xfrm>
          <a:prstGeom prst="rect">
            <a:avLst/>
          </a:prstGeom>
          <a:noFill/>
          <a:ln>
            <a:noFill/>
          </a:ln>
        </p:spPr>
      </p:sp>
      <p:sp>
        <p:nvSpPr>
          <p:cNvPr id="1639" name="Google Shape;1639;g19a90b84abf_0_4266"/>
          <p:cNvSpPr/>
          <p:nvPr>
            <p:ph idx="3" type="pic"/>
          </p:nvPr>
        </p:nvSpPr>
        <p:spPr>
          <a:xfrm>
            <a:off x="1141950" y="3268673"/>
            <a:ext cx="4953000" cy="1491600"/>
          </a:xfrm>
          <a:prstGeom prst="rect">
            <a:avLst/>
          </a:prstGeom>
          <a:noFill/>
          <a:ln>
            <a:noFill/>
          </a:ln>
        </p:spPr>
      </p:sp>
      <p:sp>
        <p:nvSpPr>
          <p:cNvPr id="1640" name="Google Shape;1640;g19a90b84abf_0_4266"/>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641" name="Google Shape;1641;g19a90b84abf_0_4266"/>
          <p:cNvSpPr/>
          <p:nvPr>
            <p:ph idx="4" type="pic"/>
          </p:nvPr>
        </p:nvSpPr>
        <p:spPr>
          <a:xfrm>
            <a:off x="1140900" y="4864250"/>
            <a:ext cx="4953000" cy="1491600"/>
          </a:xfrm>
          <a:prstGeom prst="rect">
            <a:avLst/>
          </a:prstGeom>
          <a:noFill/>
          <a:ln>
            <a:noFill/>
          </a:ln>
        </p:spPr>
      </p:sp>
      <p:sp>
        <p:nvSpPr>
          <p:cNvPr id="1642" name="Google Shape;1642;g19a90b84abf_0_4266"/>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643" name="Google Shape;1643;g19a90b84abf_0_4266"/>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6">
  <p:cSld name="17_Blank_7_5">
    <p:spTree>
      <p:nvGrpSpPr>
        <p:cNvPr id="1644" name="Shape 1644"/>
        <p:cNvGrpSpPr/>
        <p:nvPr/>
      </p:nvGrpSpPr>
      <p:grpSpPr>
        <a:xfrm>
          <a:off x="0" y="0"/>
          <a:ext cx="0" cy="0"/>
          <a:chOff x="0" y="0"/>
          <a:chExt cx="0" cy="0"/>
        </a:xfrm>
      </p:grpSpPr>
      <p:sp>
        <p:nvSpPr>
          <p:cNvPr id="1645" name="Google Shape;1645;g19a90b84abf_0_4279"/>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46" name="Google Shape;1646;g19a90b84abf_0_427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47" name="Google Shape;1647;g19a90b84abf_0_427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48" name="Google Shape;1648;g19a90b84abf_0_427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49" name="Google Shape;1649;g19a90b84abf_0_427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50" name="Google Shape;1650;g19a90b84abf_0_427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51" name="Google Shape;1651;g19a90b84abf_0_4279"/>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652" name="Google Shape;1652;g19a90b84abf_0_4279"/>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653" name="Google Shape;1653;g19a90b84abf_0_4279"/>
          <p:cNvSpPr/>
          <p:nvPr>
            <p:ph idx="3" type="pic"/>
          </p:nvPr>
        </p:nvSpPr>
        <p:spPr>
          <a:xfrm>
            <a:off x="3686431" y="1749300"/>
            <a:ext cx="2409600" cy="2136900"/>
          </a:xfrm>
          <a:prstGeom prst="rect">
            <a:avLst/>
          </a:prstGeom>
          <a:noFill/>
          <a:ln>
            <a:noFill/>
          </a:ln>
        </p:spPr>
      </p:sp>
      <p:sp>
        <p:nvSpPr>
          <p:cNvPr id="1654" name="Google Shape;1654;g19a90b84abf_0_4279"/>
          <p:cNvSpPr/>
          <p:nvPr>
            <p:ph idx="4" type="pic"/>
          </p:nvPr>
        </p:nvSpPr>
        <p:spPr>
          <a:xfrm>
            <a:off x="3686431" y="4035300"/>
            <a:ext cx="2409600" cy="2136900"/>
          </a:xfrm>
          <a:prstGeom prst="rect">
            <a:avLst/>
          </a:prstGeom>
          <a:noFill/>
          <a:ln>
            <a:noFill/>
          </a:ln>
        </p:spPr>
      </p:sp>
      <p:sp>
        <p:nvSpPr>
          <p:cNvPr id="1655" name="Google Shape;1655;g19a90b84abf_0_4279"/>
          <p:cNvSpPr/>
          <p:nvPr>
            <p:ph idx="5" type="pic"/>
          </p:nvPr>
        </p:nvSpPr>
        <p:spPr>
          <a:xfrm>
            <a:off x="1143000" y="1752600"/>
            <a:ext cx="2409600" cy="2136900"/>
          </a:xfrm>
          <a:prstGeom prst="rect">
            <a:avLst/>
          </a:prstGeom>
          <a:noFill/>
          <a:ln>
            <a:noFill/>
          </a:ln>
        </p:spPr>
      </p:sp>
      <p:sp>
        <p:nvSpPr>
          <p:cNvPr id="1656" name="Google Shape;1656;g19a90b84abf_0_4279"/>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7">
  <p:cSld name="17_Blank_7_1_5">
    <p:spTree>
      <p:nvGrpSpPr>
        <p:cNvPr id="1657" name="Shape 1657"/>
        <p:cNvGrpSpPr/>
        <p:nvPr/>
      </p:nvGrpSpPr>
      <p:grpSpPr>
        <a:xfrm>
          <a:off x="0" y="0"/>
          <a:ext cx="0" cy="0"/>
          <a:chOff x="0" y="0"/>
          <a:chExt cx="0" cy="0"/>
        </a:xfrm>
      </p:grpSpPr>
      <p:sp>
        <p:nvSpPr>
          <p:cNvPr id="1658" name="Google Shape;1658;g19a90b84abf_0_4292"/>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59" name="Google Shape;1659;g19a90b84abf_0_429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60" name="Google Shape;1660;g19a90b84abf_0_429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61" name="Google Shape;1661;g19a90b84abf_0_429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62" name="Google Shape;1662;g19a90b84abf_0_429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63" name="Google Shape;1663;g19a90b84abf_0_429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64" name="Google Shape;1664;g19a90b84abf_0_4292"/>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p:cSld name="10_Blank_1">
    <p:spTree>
      <p:nvGrpSpPr>
        <p:cNvPr id="1665" name="Shape 1665"/>
        <p:cNvGrpSpPr/>
        <p:nvPr/>
      </p:nvGrpSpPr>
      <p:grpSpPr>
        <a:xfrm>
          <a:off x="0" y="0"/>
          <a:ext cx="0" cy="0"/>
          <a:chOff x="0" y="0"/>
          <a:chExt cx="0" cy="0"/>
        </a:xfrm>
      </p:grpSpPr>
      <p:sp>
        <p:nvSpPr>
          <p:cNvPr id="1666" name="Google Shape;1666;g19a90b84abf_0_430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7" name="Google Shape;1667;g19a90b84abf_0_4300"/>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668" name="Google Shape;1668;g19a90b84abf_0_4300"/>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669" name="Google Shape;1669;g19a90b84abf_0_430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70" name="Google Shape;1670;g19a90b84abf_0_430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671" name="Google Shape;1671;g19a90b84abf_0_430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1">
  <p:cSld name="17_Blank_1_3">
    <p:spTree>
      <p:nvGrpSpPr>
        <p:cNvPr id="1672" name="Shape 1672"/>
        <p:cNvGrpSpPr/>
        <p:nvPr/>
      </p:nvGrpSpPr>
      <p:grpSpPr>
        <a:xfrm>
          <a:off x="0" y="0"/>
          <a:ext cx="0" cy="0"/>
          <a:chOff x="0" y="0"/>
          <a:chExt cx="0" cy="0"/>
        </a:xfrm>
      </p:grpSpPr>
      <p:sp>
        <p:nvSpPr>
          <p:cNvPr id="1673" name="Google Shape;1673;g19a90b84abf_0_4307"/>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674" name="Google Shape;1674;g19a90b84abf_0_430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75" name="Google Shape;1675;g19a90b84abf_0_430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76" name="Google Shape;1676;g19a90b84abf_0_430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77" name="Google Shape;1677;g19a90b84abf_0_430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78" name="Google Shape;1678;g19a90b84abf_0_430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79" name="Google Shape;1679;g19a90b84abf_0_4307"/>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2">
  <p:cSld name="17_Blank_2_3">
    <p:spTree>
      <p:nvGrpSpPr>
        <p:cNvPr id="1680" name="Shape 1680"/>
        <p:cNvGrpSpPr/>
        <p:nvPr/>
      </p:nvGrpSpPr>
      <p:grpSpPr>
        <a:xfrm>
          <a:off x="0" y="0"/>
          <a:ext cx="0" cy="0"/>
          <a:chOff x="0" y="0"/>
          <a:chExt cx="0" cy="0"/>
        </a:xfrm>
      </p:grpSpPr>
      <p:sp>
        <p:nvSpPr>
          <p:cNvPr id="1681" name="Google Shape;1681;g19a90b84abf_0_4315"/>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682" name="Google Shape;1682;g19a90b84abf_0_431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83" name="Google Shape;1683;g19a90b84abf_0_431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84" name="Google Shape;1684;g19a90b84abf_0_431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85" name="Google Shape;1685;g19a90b84abf_0_431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86" name="Google Shape;1686;g19a90b84abf_0_4315"/>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687" name="Google Shape;1687;g19a90b84abf_0_4315"/>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688" name="Google Shape;1688;g19a90b84abf_0_431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3">
  <p:cSld name="17_Blank_3_3">
    <p:spTree>
      <p:nvGrpSpPr>
        <p:cNvPr id="1689" name="Shape 1689"/>
        <p:cNvGrpSpPr/>
        <p:nvPr/>
      </p:nvGrpSpPr>
      <p:grpSpPr>
        <a:xfrm>
          <a:off x="0" y="0"/>
          <a:ext cx="0" cy="0"/>
          <a:chOff x="0" y="0"/>
          <a:chExt cx="0" cy="0"/>
        </a:xfrm>
      </p:grpSpPr>
      <p:sp>
        <p:nvSpPr>
          <p:cNvPr id="1690" name="Google Shape;1690;g19a90b84abf_0_4324"/>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691" name="Google Shape;1691;g19a90b84abf_0_432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92" name="Google Shape;1692;g19a90b84abf_0_432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93" name="Google Shape;1693;g19a90b84abf_0_432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94" name="Google Shape;1694;g19a90b84abf_0_43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95" name="Google Shape;1695;g19a90b84abf_0_43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96" name="Google Shape;1696;g19a90b84abf_0_4324"/>
          <p:cNvSpPr/>
          <p:nvPr>
            <p:ph idx="2" type="pic"/>
          </p:nvPr>
        </p:nvSpPr>
        <p:spPr>
          <a:xfrm>
            <a:off x="1122001" y="1972500"/>
            <a:ext cx="4974000" cy="4123500"/>
          </a:xfrm>
          <a:prstGeom prst="rect">
            <a:avLst/>
          </a:prstGeom>
          <a:noFill/>
          <a:ln>
            <a:noFill/>
          </a:ln>
        </p:spPr>
      </p:sp>
      <p:sp>
        <p:nvSpPr>
          <p:cNvPr id="1697" name="Google Shape;1697;g19a90b84abf_0_4324"/>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_Intro 1">
  <p:cSld name="Blank">
    <p:spTree>
      <p:nvGrpSpPr>
        <p:cNvPr id="18" name="Shape 18"/>
        <p:cNvGrpSpPr/>
        <p:nvPr/>
      </p:nvGrpSpPr>
      <p:grpSpPr>
        <a:xfrm>
          <a:off x="0" y="0"/>
          <a:ext cx="0" cy="0"/>
          <a:chOff x="0" y="0"/>
          <a:chExt cx="0" cy="0"/>
        </a:xfrm>
      </p:grpSpPr>
      <p:pic>
        <p:nvPicPr>
          <p:cNvPr id="19" name="Google Shape;19;g19a90b84abf_0_2653"/>
          <p:cNvPicPr preferRelativeResize="0"/>
          <p:nvPr/>
        </p:nvPicPr>
        <p:blipFill rotWithShape="1">
          <a:blip r:embed="rId2">
            <a:alphaModFix/>
          </a:blip>
          <a:srcRect b="0" l="0" r="0" t="0"/>
          <a:stretch/>
        </p:blipFill>
        <p:spPr>
          <a:xfrm>
            <a:off x="1" y="0"/>
            <a:ext cx="12192000" cy="6858000"/>
          </a:xfrm>
          <a:prstGeom prst="rect">
            <a:avLst/>
          </a:prstGeom>
          <a:noFill/>
          <a:ln>
            <a:noFill/>
          </a:ln>
        </p:spPr>
      </p:pic>
      <p:sp>
        <p:nvSpPr>
          <p:cNvPr id="20" name="Google Shape;20;g19a90b84abf_0_2653"/>
          <p:cNvSpPr txBox="1"/>
          <p:nvPr>
            <p:ph type="ctrTitle"/>
          </p:nvPr>
        </p:nvSpPr>
        <p:spPr>
          <a:xfrm>
            <a:off x="662517" y="1122363"/>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g19a90b84abf_0_2653"/>
          <p:cNvSpPr txBox="1"/>
          <p:nvPr>
            <p:ph idx="1" type="subTitle"/>
          </p:nvPr>
        </p:nvSpPr>
        <p:spPr>
          <a:xfrm>
            <a:off x="662517" y="3602038"/>
            <a:ext cx="63645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g19a90b84abf_0_265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7">
  <p:cSld name="Custom Layout_1_1_4_1_4_1">
    <p:bg>
      <p:bgPr>
        <a:solidFill>
          <a:schemeClr val="dk1"/>
        </a:solidFill>
      </p:bgPr>
    </p:bg>
    <p:spTree>
      <p:nvGrpSpPr>
        <p:cNvPr id="145" name="Shape 145"/>
        <p:cNvGrpSpPr/>
        <p:nvPr/>
      </p:nvGrpSpPr>
      <p:grpSpPr>
        <a:xfrm>
          <a:off x="0" y="0"/>
          <a:ext cx="0" cy="0"/>
          <a:chOff x="0" y="0"/>
          <a:chExt cx="0" cy="0"/>
        </a:xfrm>
      </p:grpSpPr>
      <p:sp>
        <p:nvSpPr>
          <p:cNvPr id="146" name="Google Shape;146;g19a90b84abf_0_278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g19a90b84abf_0_2780"/>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48" name="Google Shape;148;g19a90b84abf_0_2780"/>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49" name="Google Shape;149;g19a90b84abf_0_278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50" name="Google Shape;150;g19a90b84abf_0_2780"/>
          <p:cNvSpPr/>
          <p:nvPr>
            <p:ph idx="3" type="pic"/>
          </p:nvPr>
        </p:nvSpPr>
        <p:spPr>
          <a:xfrm>
            <a:off x="1324800" y="1978025"/>
            <a:ext cx="9847200" cy="4351500"/>
          </a:xfrm>
          <a:prstGeom prst="rect">
            <a:avLst/>
          </a:prstGeom>
          <a:no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4">
  <p:cSld name="17_Blank_4_3">
    <p:spTree>
      <p:nvGrpSpPr>
        <p:cNvPr id="1698" name="Shape 1698"/>
        <p:cNvGrpSpPr/>
        <p:nvPr/>
      </p:nvGrpSpPr>
      <p:grpSpPr>
        <a:xfrm>
          <a:off x="0" y="0"/>
          <a:ext cx="0" cy="0"/>
          <a:chOff x="0" y="0"/>
          <a:chExt cx="0" cy="0"/>
        </a:xfrm>
      </p:grpSpPr>
      <p:sp>
        <p:nvSpPr>
          <p:cNvPr id="1699" name="Google Shape;1699;g19a90b84abf_0_4333"/>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00" name="Google Shape;1700;g19a90b84abf_0_433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01" name="Google Shape;1701;g19a90b84abf_0_433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02" name="Google Shape;1702;g19a90b84abf_0_433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03" name="Google Shape;1703;g19a90b84abf_0_433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04" name="Google Shape;1704;g19a90b84abf_0_433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05" name="Google Shape;1705;g19a90b84abf_0_4333"/>
          <p:cNvSpPr/>
          <p:nvPr>
            <p:ph idx="2" type="pic"/>
          </p:nvPr>
        </p:nvSpPr>
        <p:spPr>
          <a:xfrm>
            <a:off x="1143000" y="1749300"/>
            <a:ext cx="4953000" cy="2136900"/>
          </a:xfrm>
          <a:prstGeom prst="rect">
            <a:avLst/>
          </a:prstGeom>
          <a:noFill/>
          <a:ln>
            <a:noFill/>
          </a:ln>
        </p:spPr>
      </p:sp>
      <p:sp>
        <p:nvSpPr>
          <p:cNvPr id="1706" name="Google Shape;1706;g19a90b84abf_0_4333"/>
          <p:cNvSpPr/>
          <p:nvPr>
            <p:ph idx="3" type="pic"/>
          </p:nvPr>
        </p:nvSpPr>
        <p:spPr>
          <a:xfrm>
            <a:off x="1143000" y="4035300"/>
            <a:ext cx="4953000" cy="2136900"/>
          </a:xfrm>
          <a:prstGeom prst="rect">
            <a:avLst/>
          </a:prstGeom>
          <a:noFill/>
          <a:ln>
            <a:noFill/>
          </a:ln>
        </p:spPr>
      </p:sp>
      <p:sp>
        <p:nvSpPr>
          <p:cNvPr id="1707" name="Google Shape;1707;g19a90b84abf_0_4333"/>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708" name="Google Shape;1708;g19a90b84abf_0_4333"/>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5">
  <p:cSld name="17_Blank_6_3">
    <p:spTree>
      <p:nvGrpSpPr>
        <p:cNvPr id="1709" name="Shape 1709"/>
        <p:cNvGrpSpPr/>
        <p:nvPr/>
      </p:nvGrpSpPr>
      <p:grpSpPr>
        <a:xfrm>
          <a:off x="0" y="0"/>
          <a:ext cx="0" cy="0"/>
          <a:chOff x="0" y="0"/>
          <a:chExt cx="0" cy="0"/>
        </a:xfrm>
      </p:grpSpPr>
      <p:sp>
        <p:nvSpPr>
          <p:cNvPr id="1710" name="Google Shape;1710;g19a90b84abf_0_4344"/>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11" name="Google Shape;1711;g19a90b84abf_0_434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12" name="Google Shape;1712;g19a90b84abf_0_434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13" name="Google Shape;1713;g19a90b84abf_0_434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14" name="Google Shape;1714;g19a90b84abf_0_434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15" name="Google Shape;1715;g19a90b84abf_0_434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16" name="Google Shape;1716;g19a90b84abf_0_4344"/>
          <p:cNvSpPr/>
          <p:nvPr>
            <p:ph idx="2" type="pic"/>
          </p:nvPr>
        </p:nvSpPr>
        <p:spPr>
          <a:xfrm>
            <a:off x="1141950" y="1673100"/>
            <a:ext cx="4953000" cy="1491600"/>
          </a:xfrm>
          <a:prstGeom prst="rect">
            <a:avLst/>
          </a:prstGeom>
          <a:noFill/>
          <a:ln>
            <a:noFill/>
          </a:ln>
        </p:spPr>
      </p:sp>
      <p:sp>
        <p:nvSpPr>
          <p:cNvPr id="1717" name="Google Shape;1717;g19a90b84abf_0_4344"/>
          <p:cNvSpPr/>
          <p:nvPr>
            <p:ph idx="3" type="pic"/>
          </p:nvPr>
        </p:nvSpPr>
        <p:spPr>
          <a:xfrm>
            <a:off x="1141950" y="3268673"/>
            <a:ext cx="4953000" cy="1491600"/>
          </a:xfrm>
          <a:prstGeom prst="rect">
            <a:avLst/>
          </a:prstGeom>
          <a:noFill/>
          <a:ln>
            <a:noFill/>
          </a:ln>
        </p:spPr>
      </p:sp>
      <p:sp>
        <p:nvSpPr>
          <p:cNvPr id="1718" name="Google Shape;1718;g19a90b84abf_0_434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719" name="Google Shape;1719;g19a90b84abf_0_4344"/>
          <p:cNvSpPr/>
          <p:nvPr>
            <p:ph idx="4" type="pic"/>
          </p:nvPr>
        </p:nvSpPr>
        <p:spPr>
          <a:xfrm>
            <a:off x="1140900" y="4864250"/>
            <a:ext cx="4953000" cy="1491600"/>
          </a:xfrm>
          <a:prstGeom prst="rect">
            <a:avLst/>
          </a:prstGeom>
          <a:noFill/>
          <a:ln>
            <a:noFill/>
          </a:ln>
        </p:spPr>
      </p:sp>
      <p:sp>
        <p:nvSpPr>
          <p:cNvPr id="1720" name="Google Shape;1720;g19a90b84abf_0_434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721" name="Google Shape;1721;g19a90b84abf_0_434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6">
  <p:cSld name="17_Blank_7_4">
    <p:spTree>
      <p:nvGrpSpPr>
        <p:cNvPr id="1722" name="Shape 1722"/>
        <p:cNvGrpSpPr/>
        <p:nvPr/>
      </p:nvGrpSpPr>
      <p:grpSpPr>
        <a:xfrm>
          <a:off x="0" y="0"/>
          <a:ext cx="0" cy="0"/>
          <a:chOff x="0" y="0"/>
          <a:chExt cx="0" cy="0"/>
        </a:xfrm>
      </p:grpSpPr>
      <p:sp>
        <p:nvSpPr>
          <p:cNvPr id="1723" name="Google Shape;1723;g19a90b84abf_0_4357"/>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24" name="Google Shape;1724;g19a90b84abf_0_435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25" name="Google Shape;1725;g19a90b84abf_0_435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26" name="Google Shape;1726;g19a90b84abf_0_435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27" name="Google Shape;1727;g19a90b84abf_0_435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28" name="Google Shape;1728;g19a90b84abf_0_435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29" name="Google Shape;1729;g19a90b84abf_0_4357"/>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730" name="Google Shape;1730;g19a90b84abf_0_4357"/>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731" name="Google Shape;1731;g19a90b84abf_0_4357"/>
          <p:cNvSpPr/>
          <p:nvPr>
            <p:ph idx="3" type="pic"/>
          </p:nvPr>
        </p:nvSpPr>
        <p:spPr>
          <a:xfrm>
            <a:off x="3686431" y="1749300"/>
            <a:ext cx="2409600" cy="2136900"/>
          </a:xfrm>
          <a:prstGeom prst="rect">
            <a:avLst/>
          </a:prstGeom>
          <a:noFill/>
          <a:ln>
            <a:noFill/>
          </a:ln>
        </p:spPr>
      </p:sp>
      <p:sp>
        <p:nvSpPr>
          <p:cNvPr id="1732" name="Google Shape;1732;g19a90b84abf_0_4357"/>
          <p:cNvSpPr/>
          <p:nvPr>
            <p:ph idx="4" type="pic"/>
          </p:nvPr>
        </p:nvSpPr>
        <p:spPr>
          <a:xfrm>
            <a:off x="3686431" y="4035300"/>
            <a:ext cx="2409600" cy="2136900"/>
          </a:xfrm>
          <a:prstGeom prst="rect">
            <a:avLst/>
          </a:prstGeom>
          <a:noFill/>
          <a:ln>
            <a:noFill/>
          </a:ln>
        </p:spPr>
      </p:sp>
      <p:sp>
        <p:nvSpPr>
          <p:cNvPr id="1733" name="Google Shape;1733;g19a90b84abf_0_4357"/>
          <p:cNvSpPr/>
          <p:nvPr>
            <p:ph idx="5" type="pic"/>
          </p:nvPr>
        </p:nvSpPr>
        <p:spPr>
          <a:xfrm>
            <a:off x="1143000" y="1752600"/>
            <a:ext cx="2409600" cy="2136900"/>
          </a:xfrm>
          <a:prstGeom prst="rect">
            <a:avLst/>
          </a:prstGeom>
          <a:noFill/>
          <a:ln>
            <a:noFill/>
          </a:ln>
        </p:spPr>
      </p:sp>
      <p:sp>
        <p:nvSpPr>
          <p:cNvPr id="1734" name="Google Shape;1734;g19a90b84abf_0_4357"/>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7">
  <p:cSld name="17_Blank_7_1_4">
    <p:spTree>
      <p:nvGrpSpPr>
        <p:cNvPr id="1735" name="Shape 1735"/>
        <p:cNvGrpSpPr/>
        <p:nvPr/>
      </p:nvGrpSpPr>
      <p:grpSpPr>
        <a:xfrm>
          <a:off x="0" y="0"/>
          <a:ext cx="0" cy="0"/>
          <a:chOff x="0" y="0"/>
          <a:chExt cx="0" cy="0"/>
        </a:xfrm>
      </p:grpSpPr>
      <p:sp>
        <p:nvSpPr>
          <p:cNvPr id="1736" name="Google Shape;1736;g19a90b84abf_0_4370"/>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37" name="Google Shape;1737;g19a90b84abf_0_437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38" name="Google Shape;1738;g19a90b84abf_0_437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39" name="Google Shape;1739;g19a90b84abf_0_437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40" name="Google Shape;1740;g19a90b84abf_0_437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41" name="Google Shape;1741;g19a90b84abf_0_437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42" name="Google Shape;1742;g19a90b84abf_0_4370"/>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
  <p:cSld name="12_Blank_1">
    <p:bg>
      <p:bgPr>
        <a:solidFill>
          <a:srgbClr val="DF4A51"/>
        </a:solidFill>
      </p:bgPr>
    </p:bg>
    <p:spTree>
      <p:nvGrpSpPr>
        <p:cNvPr id="1743" name="Shape 1743"/>
        <p:cNvGrpSpPr/>
        <p:nvPr/>
      </p:nvGrpSpPr>
      <p:grpSpPr>
        <a:xfrm>
          <a:off x="0" y="0"/>
          <a:ext cx="0" cy="0"/>
          <a:chOff x="0" y="0"/>
          <a:chExt cx="0" cy="0"/>
        </a:xfrm>
      </p:grpSpPr>
      <p:sp>
        <p:nvSpPr>
          <p:cNvPr id="1744" name="Google Shape;1744;g19a90b84abf_0_437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5" name="Google Shape;1745;g19a90b84abf_0_4378"/>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746" name="Google Shape;1746;g19a90b84abf_0_4378"/>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747" name="Google Shape;1747;g19a90b84abf_0_437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48" name="Google Shape;1748;g19a90b84abf_0_437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749" name="Google Shape;1749;g19a90b84abf_0_43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1">
  <p:cSld name="17_Blank_1_2">
    <p:spTree>
      <p:nvGrpSpPr>
        <p:cNvPr id="1750" name="Shape 1750"/>
        <p:cNvGrpSpPr/>
        <p:nvPr/>
      </p:nvGrpSpPr>
      <p:grpSpPr>
        <a:xfrm>
          <a:off x="0" y="0"/>
          <a:ext cx="0" cy="0"/>
          <a:chOff x="0" y="0"/>
          <a:chExt cx="0" cy="0"/>
        </a:xfrm>
      </p:grpSpPr>
      <p:sp>
        <p:nvSpPr>
          <p:cNvPr id="1751" name="Google Shape;1751;g19a90b84abf_0_4385"/>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52" name="Google Shape;1752;g19a90b84abf_0_438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53" name="Google Shape;1753;g19a90b84abf_0_438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54" name="Google Shape;1754;g19a90b84abf_0_438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55" name="Google Shape;1755;g19a90b84abf_0_438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56" name="Google Shape;1756;g19a90b84abf_0_438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57" name="Google Shape;1757;g19a90b84abf_0_4385"/>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2">
  <p:cSld name="17_Blank_2_2">
    <p:spTree>
      <p:nvGrpSpPr>
        <p:cNvPr id="1758" name="Shape 1758"/>
        <p:cNvGrpSpPr/>
        <p:nvPr/>
      </p:nvGrpSpPr>
      <p:grpSpPr>
        <a:xfrm>
          <a:off x="0" y="0"/>
          <a:ext cx="0" cy="0"/>
          <a:chOff x="0" y="0"/>
          <a:chExt cx="0" cy="0"/>
        </a:xfrm>
      </p:grpSpPr>
      <p:sp>
        <p:nvSpPr>
          <p:cNvPr id="1759" name="Google Shape;1759;g19a90b84abf_0_4393"/>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60" name="Google Shape;1760;g19a90b84abf_0_439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61" name="Google Shape;1761;g19a90b84abf_0_439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62" name="Google Shape;1762;g19a90b84abf_0_439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63" name="Google Shape;1763;g19a90b84abf_0_439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64" name="Google Shape;1764;g19a90b84abf_0_4393"/>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765" name="Google Shape;1765;g19a90b84abf_0_4393"/>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766" name="Google Shape;1766;g19a90b84abf_0_439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3">
  <p:cSld name="17_Blank_3_2">
    <p:spTree>
      <p:nvGrpSpPr>
        <p:cNvPr id="1767" name="Shape 1767"/>
        <p:cNvGrpSpPr/>
        <p:nvPr/>
      </p:nvGrpSpPr>
      <p:grpSpPr>
        <a:xfrm>
          <a:off x="0" y="0"/>
          <a:ext cx="0" cy="0"/>
          <a:chOff x="0" y="0"/>
          <a:chExt cx="0" cy="0"/>
        </a:xfrm>
      </p:grpSpPr>
      <p:sp>
        <p:nvSpPr>
          <p:cNvPr id="1768" name="Google Shape;1768;g19a90b84abf_0_4402"/>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69" name="Google Shape;1769;g19a90b84abf_0_440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70" name="Google Shape;1770;g19a90b84abf_0_440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71" name="Google Shape;1771;g19a90b84abf_0_440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72" name="Google Shape;1772;g19a90b84abf_0_440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73" name="Google Shape;1773;g19a90b84abf_0_440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74" name="Google Shape;1774;g19a90b84abf_0_4402"/>
          <p:cNvSpPr/>
          <p:nvPr>
            <p:ph idx="2" type="pic"/>
          </p:nvPr>
        </p:nvSpPr>
        <p:spPr>
          <a:xfrm>
            <a:off x="1122001" y="1972500"/>
            <a:ext cx="4974000" cy="4123500"/>
          </a:xfrm>
          <a:prstGeom prst="rect">
            <a:avLst/>
          </a:prstGeom>
          <a:noFill/>
          <a:ln>
            <a:noFill/>
          </a:ln>
        </p:spPr>
      </p:sp>
      <p:sp>
        <p:nvSpPr>
          <p:cNvPr id="1775" name="Google Shape;1775;g19a90b84abf_0_440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4">
  <p:cSld name="17_Blank_4_2">
    <p:spTree>
      <p:nvGrpSpPr>
        <p:cNvPr id="1776" name="Shape 1776"/>
        <p:cNvGrpSpPr/>
        <p:nvPr/>
      </p:nvGrpSpPr>
      <p:grpSpPr>
        <a:xfrm>
          <a:off x="0" y="0"/>
          <a:ext cx="0" cy="0"/>
          <a:chOff x="0" y="0"/>
          <a:chExt cx="0" cy="0"/>
        </a:xfrm>
      </p:grpSpPr>
      <p:sp>
        <p:nvSpPr>
          <p:cNvPr id="1777" name="Google Shape;1777;g19a90b84abf_0_4411"/>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78" name="Google Shape;1778;g19a90b84abf_0_441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79" name="Google Shape;1779;g19a90b84abf_0_441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80" name="Google Shape;1780;g19a90b84abf_0_441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81" name="Google Shape;1781;g19a90b84abf_0_441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82" name="Google Shape;1782;g19a90b84abf_0_441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83" name="Google Shape;1783;g19a90b84abf_0_4411"/>
          <p:cNvSpPr/>
          <p:nvPr>
            <p:ph idx="2" type="pic"/>
          </p:nvPr>
        </p:nvSpPr>
        <p:spPr>
          <a:xfrm>
            <a:off x="1143000" y="1749300"/>
            <a:ext cx="4953000" cy="2136900"/>
          </a:xfrm>
          <a:prstGeom prst="rect">
            <a:avLst/>
          </a:prstGeom>
          <a:noFill/>
          <a:ln>
            <a:noFill/>
          </a:ln>
        </p:spPr>
      </p:sp>
      <p:sp>
        <p:nvSpPr>
          <p:cNvPr id="1784" name="Google Shape;1784;g19a90b84abf_0_4411"/>
          <p:cNvSpPr/>
          <p:nvPr>
            <p:ph idx="3" type="pic"/>
          </p:nvPr>
        </p:nvSpPr>
        <p:spPr>
          <a:xfrm>
            <a:off x="1143000" y="4035300"/>
            <a:ext cx="4953000" cy="2136900"/>
          </a:xfrm>
          <a:prstGeom prst="rect">
            <a:avLst/>
          </a:prstGeom>
          <a:noFill/>
          <a:ln>
            <a:noFill/>
          </a:ln>
        </p:spPr>
      </p:sp>
      <p:sp>
        <p:nvSpPr>
          <p:cNvPr id="1785" name="Google Shape;1785;g19a90b84abf_0_4411"/>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786" name="Google Shape;1786;g19a90b84abf_0_4411"/>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5">
  <p:cSld name="17_Blank_6_2">
    <p:spTree>
      <p:nvGrpSpPr>
        <p:cNvPr id="1787" name="Shape 1787"/>
        <p:cNvGrpSpPr/>
        <p:nvPr/>
      </p:nvGrpSpPr>
      <p:grpSpPr>
        <a:xfrm>
          <a:off x="0" y="0"/>
          <a:ext cx="0" cy="0"/>
          <a:chOff x="0" y="0"/>
          <a:chExt cx="0" cy="0"/>
        </a:xfrm>
      </p:grpSpPr>
      <p:sp>
        <p:nvSpPr>
          <p:cNvPr id="1788" name="Google Shape;1788;g19a90b84abf_0_4422"/>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89" name="Google Shape;1789;g19a90b84abf_0_442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90" name="Google Shape;1790;g19a90b84abf_0_442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91" name="Google Shape;1791;g19a90b84abf_0_442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92" name="Google Shape;1792;g19a90b84abf_0_442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93" name="Google Shape;1793;g19a90b84abf_0_442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94" name="Google Shape;1794;g19a90b84abf_0_4422"/>
          <p:cNvSpPr/>
          <p:nvPr>
            <p:ph idx="2" type="pic"/>
          </p:nvPr>
        </p:nvSpPr>
        <p:spPr>
          <a:xfrm>
            <a:off x="1141950" y="1673100"/>
            <a:ext cx="4953000" cy="1491600"/>
          </a:xfrm>
          <a:prstGeom prst="rect">
            <a:avLst/>
          </a:prstGeom>
          <a:noFill/>
          <a:ln>
            <a:noFill/>
          </a:ln>
        </p:spPr>
      </p:sp>
      <p:sp>
        <p:nvSpPr>
          <p:cNvPr id="1795" name="Google Shape;1795;g19a90b84abf_0_4422"/>
          <p:cNvSpPr/>
          <p:nvPr>
            <p:ph idx="3" type="pic"/>
          </p:nvPr>
        </p:nvSpPr>
        <p:spPr>
          <a:xfrm>
            <a:off x="1141950" y="3268673"/>
            <a:ext cx="4953000" cy="1491600"/>
          </a:xfrm>
          <a:prstGeom prst="rect">
            <a:avLst/>
          </a:prstGeom>
          <a:noFill/>
          <a:ln>
            <a:noFill/>
          </a:ln>
        </p:spPr>
      </p:sp>
      <p:sp>
        <p:nvSpPr>
          <p:cNvPr id="1796" name="Google Shape;1796;g19a90b84abf_0_4422"/>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797" name="Google Shape;1797;g19a90b84abf_0_4422"/>
          <p:cNvSpPr/>
          <p:nvPr>
            <p:ph idx="4" type="pic"/>
          </p:nvPr>
        </p:nvSpPr>
        <p:spPr>
          <a:xfrm>
            <a:off x="1140900" y="4864250"/>
            <a:ext cx="4953000" cy="1491600"/>
          </a:xfrm>
          <a:prstGeom prst="rect">
            <a:avLst/>
          </a:prstGeom>
          <a:noFill/>
          <a:ln>
            <a:noFill/>
          </a:ln>
        </p:spPr>
      </p:sp>
      <p:sp>
        <p:nvSpPr>
          <p:cNvPr id="1798" name="Google Shape;1798;g19a90b84abf_0_4422"/>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799" name="Google Shape;1799;g19a90b84abf_0_4422"/>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1">
  <p:cSld name="SECTION_HEADER_1">
    <p:spTree>
      <p:nvGrpSpPr>
        <p:cNvPr id="151" name="Shape 151"/>
        <p:cNvGrpSpPr/>
        <p:nvPr/>
      </p:nvGrpSpPr>
      <p:grpSpPr>
        <a:xfrm>
          <a:off x="0" y="0"/>
          <a:ext cx="0" cy="0"/>
          <a:chOff x="0" y="0"/>
          <a:chExt cx="0" cy="0"/>
        </a:xfrm>
      </p:grpSpPr>
      <p:pic>
        <p:nvPicPr>
          <p:cNvPr id="152" name="Google Shape;152;g19a90b84abf_0_2786"/>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53" name="Google Shape;153;g19a90b84abf_0_278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4" name="Google Shape;154;g19a90b84abf_0_278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5" name="Google Shape;155;g19a90b84abf_0_278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56" name="Google Shape;156;g19a90b84abf_0_2786"/>
          <p:cNvSpPr txBox="1"/>
          <p:nvPr>
            <p:ph idx="1" type="body"/>
          </p:nvPr>
        </p:nvSpPr>
        <p:spPr>
          <a:xfrm>
            <a:off x="3608700" y="18256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6">
  <p:cSld name="17_Blank_7_3">
    <p:spTree>
      <p:nvGrpSpPr>
        <p:cNvPr id="1800" name="Shape 1800"/>
        <p:cNvGrpSpPr/>
        <p:nvPr/>
      </p:nvGrpSpPr>
      <p:grpSpPr>
        <a:xfrm>
          <a:off x="0" y="0"/>
          <a:ext cx="0" cy="0"/>
          <a:chOff x="0" y="0"/>
          <a:chExt cx="0" cy="0"/>
        </a:xfrm>
      </p:grpSpPr>
      <p:sp>
        <p:nvSpPr>
          <p:cNvPr id="1801" name="Google Shape;1801;g19a90b84abf_0_4435"/>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02" name="Google Shape;1802;g19a90b84abf_0_443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03" name="Google Shape;1803;g19a90b84abf_0_443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04" name="Google Shape;1804;g19a90b84abf_0_443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05" name="Google Shape;1805;g19a90b84abf_0_443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06" name="Google Shape;1806;g19a90b84abf_0_443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07" name="Google Shape;1807;g19a90b84abf_0_4435"/>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08" name="Google Shape;1808;g19a90b84abf_0_4435"/>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09" name="Google Shape;1809;g19a90b84abf_0_4435"/>
          <p:cNvSpPr/>
          <p:nvPr>
            <p:ph idx="3" type="pic"/>
          </p:nvPr>
        </p:nvSpPr>
        <p:spPr>
          <a:xfrm>
            <a:off x="3686431" y="1749300"/>
            <a:ext cx="2409600" cy="2136900"/>
          </a:xfrm>
          <a:prstGeom prst="rect">
            <a:avLst/>
          </a:prstGeom>
          <a:noFill/>
          <a:ln>
            <a:noFill/>
          </a:ln>
        </p:spPr>
      </p:sp>
      <p:sp>
        <p:nvSpPr>
          <p:cNvPr id="1810" name="Google Shape;1810;g19a90b84abf_0_4435"/>
          <p:cNvSpPr/>
          <p:nvPr>
            <p:ph idx="4" type="pic"/>
          </p:nvPr>
        </p:nvSpPr>
        <p:spPr>
          <a:xfrm>
            <a:off x="3686431" y="4035300"/>
            <a:ext cx="2409600" cy="2136900"/>
          </a:xfrm>
          <a:prstGeom prst="rect">
            <a:avLst/>
          </a:prstGeom>
          <a:noFill/>
          <a:ln>
            <a:noFill/>
          </a:ln>
        </p:spPr>
      </p:sp>
      <p:sp>
        <p:nvSpPr>
          <p:cNvPr id="1811" name="Google Shape;1811;g19a90b84abf_0_4435"/>
          <p:cNvSpPr/>
          <p:nvPr>
            <p:ph idx="5" type="pic"/>
          </p:nvPr>
        </p:nvSpPr>
        <p:spPr>
          <a:xfrm>
            <a:off x="1143000" y="1752600"/>
            <a:ext cx="2409600" cy="2136900"/>
          </a:xfrm>
          <a:prstGeom prst="rect">
            <a:avLst/>
          </a:prstGeom>
          <a:noFill/>
          <a:ln>
            <a:noFill/>
          </a:ln>
        </p:spPr>
      </p:sp>
      <p:sp>
        <p:nvSpPr>
          <p:cNvPr id="1812" name="Google Shape;1812;g19a90b84abf_0_4435"/>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7">
  <p:cSld name="17_Blank_7_1_3">
    <p:spTree>
      <p:nvGrpSpPr>
        <p:cNvPr id="1813" name="Shape 1813"/>
        <p:cNvGrpSpPr/>
        <p:nvPr/>
      </p:nvGrpSpPr>
      <p:grpSpPr>
        <a:xfrm>
          <a:off x="0" y="0"/>
          <a:ext cx="0" cy="0"/>
          <a:chOff x="0" y="0"/>
          <a:chExt cx="0" cy="0"/>
        </a:xfrm>
      </p:grpSpPr>
      <p:sp>
        <p:nvSpPr>
          <p:cNvPr id="1814" name="Google Shape;1814;g19a90b84abf_0_4448"/>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15" name="Google Shape;1815;g19a90b84abf_0_444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16" name="Google Shape;1816;g19a90b84abf_0_444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17" name="Google Shape;1817;g19a90b84abf_0_444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18" name="Google Shape;1818;g19a90b84abf_0_444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19" name="Google Shape;1819;g19a90b84abf_0_444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20" name="Google Shape;1820;g19a90b84abf_0_4448"/>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
  <p:cSld name="13_Blank_1">
    <p:spTree>
      <p:nvGrpSpPr>
        <p:cNvPr id="1821" name="Shape 1821"/>
        <p:cNvGrpSpPr/>
        <p:nvPr/>
      </p:nvGrpSpPr>
      <p:grpSpPr>
        <a:xfrm>
          <a:off x="0" y="0"/>
          <a:ext cx="0" cy="0"/>
          <a:chOff x="0" y="0"/>
          <a:chExt cx="0" cy="0"/>
        </a:xfrm>
      </p:grpSpPr>
      <p:sp>
        <p:nvSpPr>
          <p:cNvPr id="1822" name="Google Shape;1822;g19a90b84abf_0_445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3" name="Google Shape;1823;g19a90b84abf_0_4456"/>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824" name="Google Shape;1824;g19a90b84abf_0_4456"/>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825" name="Google Shape;1825;g19a90b84abf_0_445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26" name="Google Shape;1826;g19a90b84abf_0_445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827" name="Google Shape;1827;g19a90b84abf_0_445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1">
  <p:cSld name="17_Blank_7_1_2">
    <p:spTree>
      <p:nvGrpSpPr>
        <p:cNvPr id="1828" name="Shape 1828"/>
        <p:cNvGrpSpPr/>
        <p:nvPr/>
      </p:nvGrpSpPr>
      <p:grpSpPr>
        <a:xfrm>
          <a:off x="0" y="0"/>
          <a:ext cx="0" cy="0"/>
          <a:chOff x="0" y="0"/>
          <a:chExt cx="0" cy="0"/>
        </a:xfrm>
      </p:grpSpPr>
      <p:sp>
        <p:nvSpPr>
          <p:cNvPr id="1829" name="Google Shape;1829;g19a90b84abf_0_4463"/>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30" name="Google Shape;1830;g19a90b84abf_0_446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31" name="Google Shape;1831;g19a90b84abf_0_446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32" name="Google Shape;1832;g19a90b84abf_0_446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33" name="Google Shape;1833;g19a90b84abf_0_446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34" name="Google Shape;1834;g19a90b84abf_0_446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35" name="Google Shape;1835;g19a90b84abf_0_4463"/>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2">
  <p:cSld name="17_Blank_7_1_2_1">
    <p:spTree>
      <p:nvGrpSpPr>
        <p:cNvPr id="1836" name="Shape 1836"/>
        <p:cNvGrpSpPr/>
        <p:nvPr/>
      </p:nvGrpSpPr>
      <p:grpSpPr>
        <a:xfrm>
          <a:off x="0" y="0"/>
          <a:ext cx="0" cy="0"/>
          <a:chOff x="0" y="0"/>
          <a:chExt cx="0" cy="0"/>
        </a:xfrm>
      </p:grpSpPr>
      <p:sp>
        <p:nvSpPr>
          <p:cNvPr id="1837" name="Google Shape;1837;g19a90b84abf_0_4471"/>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38" name="Google Shape;1838;g19a90b84abf_0_447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39" name="Google Shape;1839;g19a90b84abf_0_447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40" name="Google Shape;1840;g19a90b84abf_0_447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41" name="Google Shape;1841;g19a90b84abf_0_447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42" name="Google Shape;1842;g19a90b84abf_0_447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43" name="Google Shape;1843;g19a90b84abf_0_4471"/>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844" name="Google Shape;1844;g19a90b84abf_0_4471"/>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3">
  <p:cSld name="17_Blank_7_1_2_2">
    <p:spTree>
      <p:nvGrpSpPr>
        <p:cNvPr id="1845" name="Shape 1845"/>
        <p:cNvGrpSpPr/>
        <p:nvPr/>
      </p:nvGrpSpPr>
      <p:grpSpPr>
        <a:xfrm>
          <a:off x="0" y="0"/>
          <a:ext cx="0" cy="0"/>
          <a:chOff x="0" y="0"/>
          <a:chExt cx="0" cy="0"/>
        </a:xfrm>
      </p:grpSpPr>
      <p:sp>
        <p:nvSpPr>
          <p:cNvPr id="1846" name="Google Shape;1846;g19a90b84abf_0_4480"/>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47" name="Google Shape;1847;g19a90b84abf_0_448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48" name="Google Shape;1848;g19a90b84abf_0_448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49" name="Google Shape;1849;g19a90b84abf_0_448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50" name="Google Shape;1850;g19a90b84abf_0_448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51" name="Google Shape;1851;g19a90b84abf_0_448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52" name="Google Shape;1852;g19a90b84abf_0_4480"/>
          <p:cNvSpPr/>
          <p:nvPr>
            <p:ph idx="2" type="pic"/>
          </p:nvPr>
        </p:nvSpPr>
        <p:spPr>
          <a:xfrm>
            <a:off x="1122001" y="1972500"/>
            <a:ext cx="4974000" cy="4123500"/>
          </a:xfrm>
          <a:prstGeom prst="rect">
            <a:avLst/>
          </a:prstGeom>
          <a:noFill/>
          <a:ln>
            <a:noFill/>
          </a:ln>
        </p:spPr>
      </p:sp>
      <p:sp>
        <p:nvSpPr>
          <p:cNvPr id="1853" name="Google Shape;1853;g19a90b84abf_0_4480"/>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4">
  <p:cSld name="17_Blank_7_1_2_3">
    <p:spTree>
      <p:nvGrpSpPr>
        <p:cNvPr id="1854" name="Shape 1854"/>
        <p:cNvGrpSpPr/>
        <p:nvPr/>
      </p:nvGrpSpPr>
      <p:grpSpPr>
        <a:xfrm>
          <a:off x="0" y="0"/>
          <a:ext cx="0" cy="0"/>
          <a:chOff x="0" y="0"/>
          <a:chExt cx="0" cy="0"/>
        </a:xfrm>
      </p:grpSpPr>
      <p:sp>
        <p:nvSpPr>
          <p:cNvPr id="1855" name="Google Shape;1855;g19a90b84abf_0_4489"/>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56" name="Google Shape;1856;g19a90b84abf_0_448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57" name="Google Shape;1857;g19a90b84abf_0_448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58" name="Google Shape;1858;g19a90b84abf_0_448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59" name="Google Shape;1859;g19a90b84abf_0_448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60" name="Google Shape;1860;g19a90b84abf_0_448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61" name="Google Shape;1861;g19a90b84abf_0_4489"/>
          <p:cNvSpPr/>
          <p:nvPr>
            <p:ph idx="2" type="pic"/>
          </p:nvPr>
        </p:nvSpPr>
        <p:spPr>
          <a:xfrm>
            <a:off x="1143000" y="1749300"/>
            <a:ext cx="4953000" cy="2136900"/>
          </a:xfrm>
          <a:prstGeom prst="rect">
            <a:avLst/>
          </a:prstGeom>
          <a:noFill/>
          <a:ln>
            <a:noFill/>
          </a:ln>
        </p:spPr>
      </p:sp>
      <p:sp>
        <p:nvSpPr>
          <p:cNvPr id="1862" name="Google Shape;1862;g19a90b84abf_0_4489"/>
          <p:cNvSpPr/>
          <p:nvPr>
            <p:ph idx="3" type="pic"/>
          </p:nvPr>
        </p:nvSpPr>
        <p:spPr>
          <a:xfrm>
            <a:off x="1143000" y="4035300"/>
            <a:ext cx="4953000" cy="2136900"/>
          </a:xfrm>
          <a:prstGeom prst="rect">
            <a:avLst/>
          </a:prstGeom>
          <a:noFill/>
          <a:ln>
            <a:noFill/>
          </a:ln>
        </p:spPr>
      </p:sp>
      <p:sp>
        <p:nvSpPr>
          <p:cNvPr id="1863" name="Google Shape;1863;g19a90b84abf_0_4489"/>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64" name="Google Shape;1864;g19a90b84abf_0_4489"/>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5">
  <p:cSld name="17_Blank_7_1_2_4">
    <p:spTree>
      <p:nvGrpSpPr>
        <p:cNvPr id="1865" name="Shape 1865"/>
        <p:cNvGrpSpPr/>
        <p:nvPr/>
      </p:nvGrpSpPr>
      <p:grpSpPr>
        <a:xfrm>
          <a:off x="0" y="0"/>
          <a:ext cx="0" cy="0"/>
          <a:chOff x="0" y="0"/>
          <a:chExt cx="0" cy="0"/>
        </a:xfrm>
      </p:grpSpPr>
      <p:sp>
        <p:nvSpPr>
          <p:cNvPr id="1866" name="Google Shape;1866;g19a90b84abf_0_4500"/>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67" name="Google Shape;1867;g19a90b84abf_0_450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68" name="Google Shape;1868;g19a90b84abf_0_450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69" name="Google Shape;1869;g19a90b84abf_0_450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70" name="Google Shape;1870;g19a90b84abf_0_450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71" name="Google Shape;1871;g19a90b84abf_0_450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72" name="Google Shape;1872;g19a90b84abf_0_4500"/>
          <p:cNvSpPr/>
          <p:nvPr>
            <p:ph idx="2" type="pic"/>
          </p:nvPr>
        </p:nvSpPr>
        <p:spPr>
          <a:xfrm>
            <a:off x="1141950" y="1673100"/>
            <a:ext cx="4953000" cy="1491600"/>
          </a:xfrm>
          <a:prstGeom prst="rect">
            <a:avLst/>
          </a:prstGeom>
          <a:noFill/>
          <a:ln>
            <a:noFill/>
          </a:ln>
        </p:spPr>
      </p:sp>
      <p:sp>
        <p:nvSpPr>
          <p:cNvPr id="1873" name="Google Shape;1873;g19a90b84abf_0_4500"/>
          <p:cNvSpPr/>
          <p:nvPr>
            <p:ph idx="3" type="pic"/>
          </p:nvPr>
        </p:nvSpPr>
        <p:spPr>
          <a:xfrm>
            <a:off x="1141950" y="3268673"/>
            <a:ext cx="4953000" cy="1491600"/>
          </a:xfrm>
          <a:prstGeom prst="rect">
            <a:avLst/>
          </a:prstGeom>
          <a:noFill/>
          <a:ln>
            <a:noFill/>
          </a:ln>
        </p:spPr>
      </p:sp>
      <p:sp>
        <p:nvSpPr>
          <p:cNvPr id="1874" name="Google Shape;1874;g19a90b84abf_0_4500"/>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875" name="Google Shape;1875;g19a90b84abf_0_4500"/>
          <p:cNvSpPr/>
          <p:nvPr>
            <p:ph idx="4" type="pic"/>
          </p:nvPr>
        </p:nvSpPr>
        <p:spPr>
          <a:xfrm>
            <a:off x="1140900" y="4864250"/>
            <a:ext cx="4953000" cy="1491600"/>
          </a:xfrm>
          <a:prstGeom prst="rect">
            <a:avLst/>
          </a:prstGeom>
          <a:noFill/>
          <a:ln>
            <a:noFill/>
          </a:ln>
        </p:spPr>
      </p:sp>
      <p:sp>
        <p:nvSpPr>
          <p:cNvPr id="1876" name="Google Shape;1876;g19a90b84abf_0_4500"/>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877" name="Google Shape;1877;g19a90b84abf_0_4500"/>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6">
  <p:cSld name="17_Blank_7_1_2_5">
    <p:spTree>
      <p:nvGrpSpPr>
        <p:cNvPr id="1878" name="Shape 1878"/>
        <p:cNvGrpSpPr/>
        <p:nvPr/>
      </p:nvGrpSpPr>
      <p:grpSpPr>
        <a:xfrm>
          <a:off x="0" y="0"/>
          <a:ext cx="0" cy="0"/>
          <a:chOff x="0" y="0"/>
          <a:chExt cx="0" cy="0"/>
        </a:xfrm>
      </p:grpSpPr>
      <p:sp>
        <p:nvSpPr>
          <p:cNvPr id="1879" name="Google Shape;1879;g19a90b84abf_0_4513"/>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80" name="Google Shape;1880;g19a90b84abf_0_451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81" name="Google Shape;1881;g19a90b84abf_0_451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82" name="Google Shape;1882;g19a90b84abf_0_451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83" name="Google Shape;1883;g19a90b84abf_0_451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84" name="Google Shape;1884;g19a90b84abf_0_451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85" name="Google Shape;1885;g19a90b84abf_0_4513"/>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86" name="Google Shape;1886;g19a90b84abf_0_4513"/>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87" name="Google Shape;1887;g19a90b84abf_0_4513"/>
          <p:cNvSpPr/>
          <p:nvPr>
            <p:ph idx="3" type="pic"/>
          </p:nvPr>
        </p:nvSpPr>
        <p:spPr>
          <a:xfrm>
            <a:off x="3686431" y="1749300"/>
            <a:ext cx="2409600" cy="2136900"/>
          </a:xfrm>
          <a:prstGeom prst="rect">
            <a:avLst/>
          </a:prstGeom>
          <a:noFill/>
          <a:ln>
            <a:noFill/>
          </a:ln>
        </p:spPr>
      </p:sp>
      <p:sp>
        <p:nvSpPr>
          <p:cNvPr id="1888" name="Google Shape;1888;g19a90b84abf_0_4513"/>
          <p:cNvSpPr/>
          <p:nvPr>
            <p:ph idx="4" type="pic"/>
          </p:nvPr>
        </p:nvSpPr>
        <p:spPr>
          <a:xfrm>
            <a:off x="3686431" y="4035300"/>
            <a:ext cx="2409600" cy="2136900"/>
          </a:xfrm>
          <a:prstGeom prst="rect">
            <a:avLst/>
          </a:prstGeom>
          <a:noFill/>
          <a:ln>
            <a:noFill/>
          </a:ln>
        </p:spPr>
      </p:sp>
      <p:sp>
        <p:nvSpPr>
          <p:cNvPr id="1889" name="Google Shape;1889;g19a90b84abf_0_4513"/>
          <p:cNvSpPr/>
          <p:nvPr>
            <p:ph idx="5" type="pic"/>
          </p:nvPr>
        </p:nvSpPr>
        <p:spPr>
          <a:xfrm>
            <a:off x="1143000" y="1752600"/>
            <a:ext cx="2409600" cy="2136900"/>
          </a:xfrm>
          <a:prstGeom prst="rect">
            <a:avLst/>
          </a:prstGeom>
          <a:noFill/>
          <a:ln>
            <a:noFill/>
          </a:ln>
        </p:spPr>
      </p:sp>
      <p:sp>
        <p:nvSpPr>
          <p:cNvPr id="1890" name="Google Shape;1890;g19a90b84abf_0_4513"/>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7">
  <p:cSld name="17_Blank_7_1_2_5_1">
    <p:spTree>
      <p:nvGrpSpPr>
        <p:cNvPr id="1891" name="Shape 1891"/>
        <p:cNvGrpSpPr/>
        <p:nvPr/>
      </p:nvGrpSpPr>
      <p:grpSpPr>
        <a:xfrm>
          <a:off x="0" y="0"/>
          <a:ext cx="0" cy="0"/>
          <a:chOff x="0" y="0"/>
          <a:chExt cx="0" cy="0"/>
        </a:xfrm>
      </p:grpSpPr>
      <p:sp>
        <p:nvSpPr>
          <p:cNvPr id="1892" name="Google Shape;1892;g19a90b84abf_0_4526"/>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93" name="Google Shape;1893;g19a90b84abf_0_452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94" name="Google Shape;1894;g19a90b84abf_0_452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95" name="Google Shape;1895;g19a90b84abf_0_452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96" name="Google Shape;1896;g19a90b84abf_0_452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97" name="Google Shape;1897;g19a90b84abf_0_452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98" name="Google Shape;1898;g19a90b84abf_0_4526"/>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2">
  <p:cSld name="7_Title Only_1_9">
    <p:spTree>
      <p:nvGrpSpPr>
        <p:cNvPr id="157" name="Shape 157"/>
        <p:cNvGrpSpPr/>
        <p:nvPr/>
      </p:nvGrpSpPr>
      <p:grpSpPr>
        <a:xfrm>
          <a:off x="0" y="0"/>
          <a:ext cx="0" cy="0"/>
          <a:chOff x="0" y="0"/>
          <a:chExt cx="0" cy="0"/>
        </a:xfrm>
      </p:grpSpPr>
      <p:pic>
        <p:nvPicPr>
          <p:cNvPr id="158" name="Google Shape;158;g19a90b84abf_0_2792"/>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59" name="Google Shape;159;g19a90b84abf_0_279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60" name="Google Shape;160;g19a90b84abf_0_279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61" name="Google Shape;161;g19a90b84abf_0_279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62" name="Google Shape;162;g19a90b84abf_0_2792"/>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63" name="Google Shape;163;g19a90b84abf_0_2792"/>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
  <p:cSld name="17_Blank_8">
    <p:spTree>
      <p:nvGrpSpPr>
        <p:cNvPr id="1899" name="Shape 1899"/>
        <p:cNvGrpSpPr/>
        <p:nvPr/>
      </p:nvGrpSpPr>
      <p:grpSpPr>
        <a:xfrm>
          <a:off x="0" y="0"/>
          <a:ext cx="0" cy="0"/>
          <a:chOff x="0" y="0"/>
          <a:chExt cx="0" cy="0"/>
        </a:xfrm>
      </p:grpSpPr>
      <p:sp>
        <p:nvSpPr>
          <p:cNvPr id="1900" name="Google Shape;1900;g19a90b84abf_0_4534"/>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01" name="Google Shape;1901;g19a90b84abf_0_453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02" name="Google Shape;1902;g19a90b84abf_0_453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903" name="Google Shape;1903;g19a90b84abf_0_4534"/>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904" name="Google Shape;1904;g19a90b84abf_0_453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05" name="Google Shape;1905;g19a90b84abf_0_453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1">
  <p:cSld name="17_Blank_1_1">
    <p:spTree>
      <p:nvGrpSpPr>
        <p:cNvPr id="1906" name="Shape 1906"/>
        <p:cNvGrpSpPr/>
        <p:nvPr/>
      </p:nvGrpSpPr>
      <p:grpSpPr>
        <a:xfrm>
          <a:off x="0" y="0"/>
          <a:ext cx="0" cy="0"/>
          <a:chOff x="0" y="0"/>
          <a:chExt cx="0" cy="0"/>
        </a:xfrm>
      </p:grpSpPr>
      <p:sp>
        <p:nvSpPr>
          <p:cNvPr id="1907" name="Google Shape;1907;g19a90b84abf_0_4541"/>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08" name="Google Shape;1908;g19a90b84abf_0_454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09" name="Google Shape;1909;g19a90b84abf_0_454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10" name="Google Shape;1910;g19a90b84abf_0_454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11" name="Google Shape;1911;g19a90b84abf_0_454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12" name="Google Shape;1912;g19a90b84abf_0_454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13" name="Google Shape;1913;g19a90b84abf_0_4541"/>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2">
  <p:cSld name="17_Blank_2_1">
    <p:spTree>
      <p:nvGrpSpPr>
        <p:cNvPr id="1914" name="Shape 1914"/>
        <p:cNvGrpSpPr/>
        <p:nvPr/>
      </p:nvGrpSpPr>
      <p:grpSpPr>
        <a:xfrm>
          <a:off x="0" y="0"/>
          <a:ext cx="0" cy="0"/>
          <a:chOff x="0" y="0"/>
          <a:chExt cx="0" cy="0"/>
        </a:xfrm>
      </p:grpSpPr>
      <p:sp>
        <p:nvSpPr>
          <p:cNvPr id="1915" name="Google Shape;1915;g19a90b84abf_0_4549"/>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16" name="Google Shape;1916;g19a90b84abf_0_454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17" name="Google Shape;1917;g19a90b84abf_0_454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18" name="Google Shape;1918;g19a90b84abf_0_454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19" name="Google Shape;1919;g19a90b84abf_0_454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20" name="Google Shape;1920;g19a90b84abf_0_4549"/>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921" name="Google Shape;1921;g19a90b84abf_0_4549"/>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922" name="Google Shape;1922;g19a90b84abf_0_454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3">
  <p:cSld name="17_Blank_3_1">
    <p:spTree>
      <p:nvGrpSpPr>
        <p:cNvPr id="1923" name="Shape 1923"/>
        <p:cNvGrpSpPr/>
        <p:nvPr/>
      </p:nvGrpSpPr>
      <p:grpSpPr>
        <a:xfrm>
          <a:off x="0" y="0"/>
          <a:ext cx="0" cy="0"/>
          <a:chOff x="0" y="0"/>
          <a:chExt cx="0" cy="0"/>
        </a:xfrm>
      </p:grpSpPr>
      <p:sp>
        <p:nvSpPr>
          <p:cNvPr id="1924" name="Google Shape;1924;g19a90b84abf_0_4558"/>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25" name="Google Shape;1925;g19a90b84abf_0_455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26" name="Google Shape;1926;g19a90b84abf_0_455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27" name="Google Shape;1927;g19a90b84abf_0_455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28" name="Google Shape;1928;g19a90b84abf_0_45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29" name="Google Shape;1929;g19a90b84abf_0_45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30" name="Google Shape;1930;g19a90b84abf_0_4558"/>
          <p:cNvSpPr/>
          <p:nvPr>
            <p:ph idx="2" type="pic"/>
          </p:nvPr>
        </p:nvSpPr>
        <p:spPr>
          <a:xfrm>
            <a:off x="1122001" y="1972500"/>
            <a:ext cx="4974000" cy="4123500"/>
          </a:xfrm>
          <a:prstGeom prst="rect">
            <a:avLst/>
          </a:prstGeom>
          <a:noFill/>
          <a:ln>
            <a:noFill/>
          </a:ln>
        </p:spPr>
      </p:sp>
      <p:sp>
        <p:nvSpPr>
          <p:cNvPr id="1931" name="Google Shape;1931;g19a90b84abf_0_455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4">
  <p:cSld name="17_Blank_4_1">
    <p:spTree>
      <p:nvGrpSpPr>
        <p:cNvPr id="1932" name="Shape 1932"/>
        <p:cNvGrpSpPr/>
        <p:nvPr/>
      </p:nvGrpSpPr>
      <p:grpSpPr>
        <a:xfrm>
          <a:off x="0" y="0"/>
          <a:ext cx="0" cy="0"/>
          <a:chOff x="0" y="0"/>
          <a:chExt cx="0" cy="0"/>
        </a:xfrm>
      </p:grpSpPr>
      <p:sp>
        <p:nvSpPr>
          <p:cNvPr id="1933" name="Google Shape;1933;g19a90b84abf_0_4567"/>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34" name="Google Shape;1934;g19a90b84abf_0_456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35" name="Google Shape;1935;g19a90b84abf_0_456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36" name="Google Shape;1936;g19a90b84abf_0_456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37" name="Google Shape;1937;g19a90b84abf_0_456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38" name="Google Shape;1938;g19a90b84abf_0_456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39" name="Google Shape;1939;g19a90b84abf_0_4567"/>
          <p:cNvSpPr/>
          <p:nvPr>
            <p:ph idx="2" type="pic"/>
          </p:nvPr>
        </p:nvSpPr>
        <p:spPr>
          <a:xfrm>
            <a:off x="1143000" y="1749300"/>
            <a:ext cx="4953000" cy="2136900"/>
          </a:xfrm>
          <a:prstGeom prst="rect">
            <a:avLst/>
          </a:prstGeom>
          <a:noFill/>
          <a:ln>
            <a:noFill/>
          </a:ln>
        </p:spPr>
      </p:sp>
      <p:sp>
        <p:nvSpPr>
          <p:cNvPr id="1940" name="Google Shape;1940;g19a90b84abf_0_4567"/>
          <p:cNvSpPr/>
          <p:nvPr>
            <p:ph idx="3" type="pic"/>
          </p:nvPr>
        </p:nvSpPr>
        <p:spPr>
          <a:xfrm>
            <a:off x="1143000" y="4035300"/>
            <a:ext cx="4953000" cy="2136900"/>
          </a:xfrm>
          <a:prstGeom prst="rect">
            <a:avLst/>
          </a:prstGeom>
          <a:noFill/>
          <a:ln>
            <a:noFill/>
          </a:ln>
        </p:spPr>
      </p:sp>
      <p:sp>
        <p:nvSpPr>
          <p:cNvPr id="1941" name="Google Shape;1941;g19a90b84abf_0_4567"/>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942" name="Google Shape;1942;g19a90b84abf_0_4567"/>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5">
  <p:cSld name="17_Blank_6_1">
    <p:spTree>
      <p:nvGrpSpPr>
        <p:cNvPr id="1943" name="Shape 1943"/>
        <p:cNvGrpSpPr/>
        <p:nvPr/>
      </p:nvGrpSpPr>
      <p:grpSpPr>
        <a:xfrm>
          <a:off x="0" y="0"/>
          <a:ext cx="0" cy="0"/>
          <a:chOff x="0" y="0"/>
          <a:chExt cx="0" cy="0"/>
        </a:xfrm>
      </p:grpSpPr>
      <p:sp>
        <p:nvSpPr>
          <p:cNvPr id="1944" name="Google Shape;1944;g19a90b84abf_0_4578"/>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45" name="Google Shape;1945;g19a90b84abf_0_457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46" name="Google Shape;1946;g19a90b84abf_0_457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47" name="Google Shape;1947;g19a90b84abf_0_457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48" name="Google Shape;1948;g19a90b84abf_0_45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49" name="Google Shape;1949;g19a90b84abf_0_45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50" name="Google Shape;1950;g19a90b84abf_0_4578"/>
          <p:cNvSpPr/>
          <p:nvPr>
            <p:ph idx="2" type="pic"/>
          </p:nvPr>
        </p:nvSpPr>
        <p:spPr>
          <a:xfrm>
            <a:off x="1141950" y="1673100"/>
            <a:ext cx="4953000" cy="1491600"/>
          </a:xfrm>
          <a:prstGeom prst="rect">
            <a:avLst/>
          </a:prstGeom>
          <a:noFill/>
          <a:ln>
            <a:noFill/>
          </a:ln>
        </p:spPr>
      </p:sp>
      <p:sp>
        <p:nvSpPr>
          <p:cNvPr id="1951" name="Google Shape;1951;g19a90b84abf_0_4578"/>
          <p:cNvSpPr/>
          <p:nvPr>
            <p:ph idx="3" type="pic"/>
          </p:nvPr>
        </p:nvSpPr>
        <p:spPr>
          <a:xfrm>
            <a:off x="1141950" y="3268673"/>
            <a:ext cx="4953000" cy="1491600"/>
          </a:xfrm>
          <a:prstGeom prst="rect">
            <a:avLst/>
          </a:prstGeom>
          <a:noFill/>
          <a:ln>
            <a:noFill/>
          </a:ln>
        </p:spPr>
      </p:sp>
      <p:sp>
        <p:nvSpPr>
          <p:cNvPr id="1952" name="Google Shape;1952;g19a90b84abf_0_4578"/>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953" name="Google Shape;1953;g19a90b84abf_0_4578"/>
          <p:cNvSpPr/>
          <p:nvPr>
            <p:ph idx="4" type="pic"/>
          </p:nvPr>
        </p:nvSpPr>
        <p:spPr>
          <a:xfrm>
            <a:off x="1140900" y="4864250"/>
            <a:ext cx="4953000" cy="1491600"/>
          </a:xfrm>
          <a:prstGeom prst="rect">
            <a:avLst/>
          </a:prstGeom>
          <a:noFill/>
          <a:ln>
            <a:noFill/>
          </a:ln>
        </p:spPr>
      </p:sp>
      <p:sp>
        <p:nvSpPr>
          <p:cNvPr id="1954" name="Google Shape;1954;g19a90b84abf_0_4578"/>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955" name="Google Shape;1955;g19a90b84abf_0_4578"/>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6">
  <p:cSld name="17_Blank_7_2">
    <p:spTree>
      <p:nvGrpSpPr>
        <p:cNvPr id="1956" name="Shape 1956"/>
        <p:cNvGrpSpPr/>
        <p:nvPr/>
      </p:nvGrpSpPr>
      <p:grpSpPr>
        <a:xfrm>
          <a:off x="0" y="0"/>
          <a:ext cx="0" cy="0"/>
          <a:chOff x="0" y="0"/>
          <a:chExt cx="0" cy="0"/>
        </a:xfrm>
      </p:grpSpPr>
      <p:sp>
        <p:nvSpPr>
          <p:cNvPr id="1957" name="Google Shape;1957;g19a90b84abf_0_4591"/>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58" name="Google Shape;1958;g19a90b84abf_0_459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59" name="Google Shape;1959;g19a90b84abf_0_459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60" name="Google Shape;1960;g19a90b84abf_0_459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61" name="Google Shape;1961;g19a90b84abf_0_45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62" name="Google Shape;1962;g19a90b84abf_0_459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63" name="Google Shape;1963;g19a90b84abf_0_459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964" name="Google Shape;1964;g19a90b84abf_0_4591"/>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965" name="Google Shape;1965;g19a90b84abf_0_4591"/>
          <p:cNvSpPr/>
          <p:nvPr>
            <p:ph idx="3" type="pic"/>
          </p:nvPr>
        </p:nvSpPr>
        <p:spPr>
          <a:xfrm>
            <a:off x="3686431" y="1749300"/>
            <a:ext cx="2409600" cy="2136900"/>
          </a:xfrm>
          <a:prstGeom prst="rect">
            <a:avLst/>
          </a:prstGeom>
          <a:noFill/>
          <a:ln>
            <a:noFill/>
          </a:ln>
        </p:spPr>
      </p:sp>
      <p:sp>
        <p:nvSpPr>
          <p:cNvPr id="1966" name="Google Shape;1966;g19a90b84abf_0_4591"/>
          <p:cNvSpPr/>
          <p:nvPr>
            <p:ph idx="4" type="pic"/>
          </p:nvPr>
        </p:nvSpPr>
        <p:spPr>
          <a:xfrm>
            <a:off x="3686431" y="4035300"/>
            <a:ext cx="2409600" cy="2136900"/>
          </a:xfrm>
          <a:prstGeom prst="rect">
            <a:avLst/>
          </a:prstGeom>
          <a:noFill/>
          <a:ln>
            <a:noFill/>
          </a:ln>
        </p:spPr>
      </p:sp>
      <p:sp>
        <p:nvSpPr>
          <p:cNvPr id="1967" name="Google Shape;1967;g19a90b84abf_0_4591"/>
          <p:cNvSpPr/>
          <p:nvPr>
            <p:ph idx="5" type="pic"/>
          </p:nvPr>
        </p:nvSpPr>
        <p:spPr>
          <a:xfrm>
            <a:off x="1143000" y="1752600"/>
            <a:ext cx="2409600" cy="2136900"/>
          </a:xfrm>
          <a:prstGeom prst="rect">
            <a:avLst/>
          </a:prstGeom>
          <a:noFill/>
          <a:ln>
            <a:noFill/>
          </a:ln>
        </p:spPr>
      </p:sp>
      <p:sp>
        <p:nvSpPr>
          <p:cNvPr id="1968" name="Google Shape;1968;g19a90b84abf_0_4591"/>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7">
  <p:cSld name="17_Blank_7_1_1">
    <p:spTree>
      <p:nvGrpSpPr>
        <p:cNvPr id="1969" name="Shape 1969"/>
        <p:cNvGrpSpPr/>
        <p:nvPr/>
      </p:nvGrpSpPr>
      <p:grpSpPr>
        <a:xfrm>
          <a:off x="0" y="0"/>
          <a:ext cx="0" cy="0"/>
          <a:chOff x="0" y="0"/>
          <a:chExt cx="0" cy="0"/>
        </a:xfrm>
      </p:grpSpPr>
      <p:sp>
        <p:nvSpPr>
          <p:cNvPr id="1970" name="Google Shape;1970;g19a90b84abf_0_4604"/>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71" name="Google Shape;1971;g19a90b84abf_0_460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72" name="Google Shape;1972;g19a90b84abf_0_460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73" name="Google Shape;1973;g19a90b84abf_0_460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74" name="Google Shape;1974;g19a90b84abf_0_46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75" name="Google Shape;1975;g19a90b84abf_0_460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76" name="Google Shape;1976;g19a90b84abf_0_4604"/>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p:cSld name="21_Blank_1">
    <p:spTree>
      <p:nvGrpSpPr>
        <p:cNvPr id="1977" name="Shape 1977"/>
        <p:cNvGrpSpPr/>
        <p:nvPr/>
      </p:nvGrpSpPr>
      <p:grpSpPr>
        <a:xfrm>
          <a:off x="0" y="0"/>
          <a:ext cx="0" cy="0"/>
          <a:chOff x="0" y="0"/>
          <a:chExt cx="0" cy="0"/>
        </a:xfrm>
      </p:grpSpPr>
      <p:pic>
        <p:nvPicPr>
          <p:cNvPr id="1978" name="Google Shape;1978;g19a90b84abf_0_4612"/>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1979" name="Google Shape;1979;g19a90b84abf_0_461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980" name="Google Shape;1980;g19a90b84abf_0_461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981" name="Google Shape;1981;g19a90b84abf_0_4612"/>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2" name="Google Shape;1982;g19a90b84abf_0_461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983" name="Google Shape;1983;g19a90b84abf_0_461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1">
  <p:cSld name="28_Blank_1_1_3_9">
    <p:spTree>
      <p:nvGrpSpPr>
        <p:cNvPr id="1984" name="Shape 1984"/>
        <p:cNvGrpSpPr/>
        <p:nvPr/>
      </p:nvGrpSpPr>
      <p:grpSpPr>
        <a:xfrm>
          <a:off x="0" y="0"/>
          <a:ext cx="0" cy="0"/>
          <a:chOff x="0" y="0"/>
          <a:chExt cx="0" cy="0"/>
        </a:xfrm>
      </p:grpSpPr>
      <p:pic>
        <p:nvPicPr>
          <p:cNvPr id="1985" name="Google Shape;1985;g19a90b84abf_0_461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86" name="Google Shape;1986;g19a90b84abf_0_461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1987" name="Google Shape;1987;g19a90b84abf_0_461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8" name="Google Shape;1988;g19a90b84abf_0_461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89" name="Google Shape;1989;g19a90b84abf_0_461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990" name="Google Shape;1990;g19a90b84abf_0_461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91" name="Google Shape;1991;g19a90b84abf_0_4619"/>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3">
  <p:cSld name="7_Title Only_2_9">
    <p:spTree>
      <p:nvGrpSpPr>
        <p:cNvPr id="164" name="Shape 164"/>
        <p:cNvGrpSpPr/>
        <p:nvPr/>
      </p:nvGrpSpPr>
      <p:grpSpPr>
        <a:xfrm>
          <a:off x="0" y="0"/>
          <a:ext cx="0" cy="0"/>
          <a:chOff x="0" y="0"/>
          <a:chExt cx="0" cy="0"/>
        </a:xfrm>
      </p:grpSpPr>
      <p:pic>
        <p:nvPicPr>
          <p:cNvPr id="165" name="Google Shape;165;g19a90b84abf_0_2799"/>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66" name="Google Shape;166;g19a90b84abf_0_279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67" name="Google Shape;167;g19a90b84abf_0_279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68" name="Google Shape;168;g19a90b84abf_0_279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69" name="Google Shape;169;g19a90b84abf_0_2799"/>
          <p:cNvSpPr/>
          <p:nvPr>
            <p:ph idx="2" type="pic"/>
          </p:nvPr>
        </p:nvSpPr>
        <p:spPr>
          <a:xfrm>
            <a:off x="1122001" y="1972500"/>
            <a:ext cx="4974000" cy="4123500"/>
          </a:xfrm>
          <a:prstGeom prst="rect">
            <a:avLst/>
          </a:prstGeom>
          <a:noFill/>
          <a:ln>
            <a:noFill/>
          </a:ln>
        </p:spPr>
      </p:sp>
      <p:sp>
        <p:nvSpPr>
          <p:cNvPr id="170" name="Google Shape;170;g19a90b84abf_0_2799"/>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2">
  <p:cSld name="28_Blank_1_1_2_9">
    <p:spTree>
      <p:nvGrpSpPr>
        <p:cNvPr id="1992" name="Shape 1992"/>
        <p:cNvGrpSpPr/>
        <p:nvPr/>
      </p:nvGrpSpPr>
      <p:grpSpPr>
        <a:xfrm>
          <a:off x="0" y="0"/>
          <a:ext cx="0" cy="0"/>
          <a:chOff x="0" y="0"/>
          <a:chExt cx="0" cy="0"/>
        </a:xfrm>
      </p:grpSpPr>
      <p:pic>
        <p:nvPicPr>
          <p:cNvPr id="1993" name="Google Shape;1993;g19a90b84abf_0_462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94" name="Google Shape;1994;g19a90b84abf_0_462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1995" name="Google Shape;1995;g19a90b84abf_0_462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6" name="Google Shape;1996;g19a90b84abf_0_462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97" name="Google Shape;1997;g19a90b84abf_0_4627"/>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998" name="Google Shape;1998;g19a90b84abf_0_4627"/>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999" name="Google Shape;1999;g19a90b84abf_0_4627"/>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000" name="Google Shape;2000;g19a90b84abf_0_462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3">
  <p:cSld name="28_Blank_1_1_1_9">
    <p:spTree>
      <p:nvGrpSpPr>
        <p:cNvPr id="2001" name="Shape 2001"/>
        <p:cNvGrpSpPr/>
        <p:nvPr/>
      </p:nvGrpSpPr>
      <p:grpSpPr>
        <a:xfrm>
          <a:off x="0" y="0"/>
          <a:ext cx="0" cy="0"/>
          <a:chOff x="0" y="0"/>
          <a:chExt cx="0" cy="0"/>
        </a:xfrm>
      </p:grpSpPr>
      <p:pic>
        <p:nvPicPr>
          <p:cNvPr id="2002" name="Google Shape;2002;g19a90b84abf_0_463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03" name="Google Shape;2003;g19a90b84abf_0_4636"/>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04" name="Google Shape;2004;g19a90b84abf_0_463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5" name="Google Shape;2005;g19a90b84abf_0_463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06" name="Google Shape;2006;g19a90b84abf_0_4636"/>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07" name="Google Shape;2007;g19a90b84abf_0_4636"/>
          <p:cNvSpPr/>
          <p:nvPr>
            <p:ph idx="3" type="pic"/>
          </p:nvPr>
        </p:nvSpPr>
        <p:spPr>
          <a:xfrm>
            <a:off x="1122001" y="1972500"/>
            <a:ext cx="4974000" cy="4123500"/>
          </a:xfrm>
          <a:prstGeom prst="rect">
            <a:avLst/>
          </a:prstGeom>
          <a:noFill/>
          <a:ln>
            <a:noFill/>
          </a:ln>
        </p:spPr>
      </p:sp>
      <p:sp>
        <p:nvSpPr>
          <p:cNvPr id="2008" name="Google Shape;2008;g19a90b84abf_0_463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009" name="Google Shape;2009;g19a90b84abf_0_463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4">
  <p:cSld name="28_Blank_1_1_1_1_1_11">
    <p:spTree>
      <p:nvGrpSpPr>
        <p:cNvPr id="2010" name="Shape 2010"/>
        <p:cNvGrpSpPr/>
        <p:nvPr/>
      </p:nvGrpSpPr>
      <p:grpSpPr>
        <a:xfrm>
          <a:off x="0" y="0"/>
          <a:ext cx="0" cy="0"/>
          <a:chOff x="0" y="0"/>
          <a:chExt cx="0" cy="0"/>
        </a:xfrm>
      </p:grpSpPr>
      <p:pic>
        <p:nvPicPr>
          <p:cNvPr id="2011" name="Google Shape;2011;g19a90b84abf_0_464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12" name="Google Shape;2012;g19a90b84abf_0_464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13" name="Google Shape;2013;g19a90b84abf_0_464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14" name="Google Shape;2014;g19a90b84abf_0_464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15" name="Google Shape;2015;g19a90b84abf_0_4645"/>
          <p:cNvSpPr/>
          <p:nvPr>
            <p:ph idx="2" type="pic"/>
          </p:nvPr>
        </p:nvSpPr>
        <p:spPr>
          <a:xfrm>
            <a:off x="1143000" y="1749300"/>
            <a:ext cx="4953000" cy="2136900"/>
          </a:xfrm>
          <a:prstGeom prst="rect">
            <a:avLst/>
          </a:prstGeom>
          <a:noFill/>
          <a:ln>
            <a:noFill/>
          </a:ln>
        </p:spPr>
      </p:sp>
      <p:sp>
        <p:nvSpPr>
          <p:cNvPr id="2016" name="Google Shape;2016;g19a90b84abf_0_4645"/>
          <p:cNvSpPr/>
          <p:nvPr>
            <p:ph idx="3" type="pic"/>
          </p:nvPr>
        </p:nvSpPr>
        <p:spPr>
          <a:xfrm>
            <a:off x="1143000" y="4035300"/>
            <a:ext cx="4953000" cy="2136900"/>
          </a:xfrm>
          <a:prstGeom prst="rect">
            <a:avLst/>
          </a:prstGeom>
          <a:noFill/>
          <a:ln>
            <a:noFill/>
          </a:ln>
        </p:spPr>
      </p:sp>
      <p:sp>
        <p:nvSpPr>
          <p:cNvPr id="2017" name="Google Shape;2017;g19a90b84abf_0_4645"/>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018" name="Google Shape;2018;g19a90b84abf_0_4645"/>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019" name="Google Shape;2019;g19a90b84abf_0_464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5">
  <p:cSld name="28_Blank_1_1_1_1_1_2_9">
    <p:spTree>
      <p:nvGrpSpPr>
        <p:cNvPr id="2020" name="Shape 2020"/>
        <p:cNvGrpSpPr/>
        <p:nvPr/>
      </p:nvGrpSpPr>
      <p:grpSpPr>
        <a:xfrm>
          <a:off x="0" y="0"/>
          <a:ext cx="0" cy="0"/>
          <a:chOff x="0" y="0"/>
          <a:chExt cx="0" cy="0"/>
        </a:xfrm>
      </p:grpSpPr>
      <p:pic>
        <p:nvPicPr>
          <p:cNvPr id="2021" name="Google Shape;2021;g19a90b84abf_0_465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22" name="Google Shape;2022;g19a90b84abf_0_465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23" name="Google Shape;2023;g19a90b84abf_0_465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24" name="Google Shape;2024;g19a90b84abf_0_465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25" name="Google Shape;2025;g19a90b84abf_0_4655"/>
          <p:cNvSpPr/>
          <p:nvPr>
            <p:ph idx="2" type="pic"/>
          </p:nvPr>
        </p:nvSpPr>
        <p:spPr>
          <a:xfrm>
            <a:off x="1141950" y="1673100"/>
            <a:ext cx="4953000" cy="1491600"/>
          </a:xfrm>
          <a:prstGeom prst="rect">
            <a:avLst/>
          </a:prstGeom>
          <a:noFill/>
          <a:ln>
            <a:noFill/>
          </a:ln>
        </p:spPr>
      </p:sp>
      <p:sp>
        <p:nvSpPr>
          <p:cNvPr id="2026" name="Google Shape;2026;g19a90b84abf_0_4655"/>
          <p:cNvSpPr/>
          <p:nvPr>
            <p:ph idx="3" type="pic"/>
          </p:nvPr>
        </p:nvSpPr>
        <p:spPr>
          <a:xfrm>
            <a:off x="1141950" y="3268673"/>
            <a:ext cx="4953000" cy="1491600"/>
          </a:xfrm>
          <a:prstGeom prst="rect">
            <a:avLst/>
          </a:prstGeom>
          <a:noFill/>
          <a:ln>
            <a:noFill/>
          </a:ln>
        </p:spPr>
      </p:sp>
      <p:sp>
        <p:nvSpPr>
          <p:cNvPr id="2027" name="Google Shape;2027;g19a90b84abf_0_4655"/>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028" name="Google Shape;2028;g19a90b84abf_0_4655"/>
          <p:cNvSpPr/>
          <p:nvPr>
            <p:ph idx="4" type="pic"/>
          </p:nvPr>
        </p:nvSpPr>
        <p:spPr>
          <a:xfrm>
            <a:off x="1140900" y="4864250"/>
            <a:ext cx="4953000" cy="1491600"/>
          </a:xfrm>
          <a:prstGeom prst="rect">
            <a:avLst/>
          </a:prstGeom>
          <a:noFill/>
          <a:ln>
            <a:noFill/>
          </a:ln>
        </p:spPr>
      </p:sp>
      <p:sp>
        <p:nvSpPr>
          <p:cNvPr id="2029" name="Google Shape;2029;g19a90b84abf_0_4655"/>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030" name="Google Shape;2030;g19a90b84abf_0_4655"/>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031" name="Google Shape;2031;g19a90b84abf_0_465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6">
  <p:cSld name="28_Blank_1_1_1_1_1_1_10">
    <p:spTree>
      <p:nvGrpSpPr>
        <p:cNvPr id="2032" name="Shape 2032"/>
        <p:cNvGrpSpPr/>
        <p:nvPr/>
      </p:nvGrpSpPr>
      <p:grpSpPr>
        <a:xfrm>
          <a:off x="0" y="0"/>
          <a:ext cx="0" cy="0"/>
          <a:chOff x="0" y="0"/>
          <a:chExt cx="0" cy="0"/>
        </a:xfrm>
      </p:grpSpPr>
      <p:pic>
        <p:nvPicPr>
          <p:cNvPr id="2033" name="Google Shape;2033;g19a90b84abf_0_466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034" name="Google Shape;2034;g19a90b84abf_0_466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35" name="Google Shape;2035;g19a90b84abf_0_466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36" name="Google Shape;2036;g19a90b84abf_0_4667"/>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037" name="Google Shape;2037;g19a90b84abf_0_4667"/>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038" name="Google Shape;2038;g19a90b84abf_0_4667"/>
          <p:cNvSpPr/>
          <p:nvPr>
            <p:ph idx="3" type="pic"/>
          </p:nvPr>
        </p:nvSpPr>
        <p:spPr>
          <a:xfrm>
            <a:off x="3686431" y="1749300"/>
            <a:ext cx="2409600" cy="2136900"/>
          </a:xfrm>
          <a:prstGeom prst="rect">
            <a:avLst/>
          </a:prstGeom>
          <a:noFill/>
          <a:ln>
            <a:noFill/>
          </a:ln>
        </p:spPr>
      </p:sp>
      <p:sp>
        <p:nvSpPr>
          <p:cNvPr id="2039" name="Google Shape;2039;g19a90b84abf_0_4667"/>
          <p:cNvSpPr/>
          <p:nvPr>
            <p:ph idx="4" type="pic"/>
          </p:nvPr>
        </p:nvSpPr>
        <p:spPr>
          <a:xfrm>
            <a:off x="3686431" y="4035300"/>
            <a:ext cx="2409600" cy="2136900"/>
          </a:xfrm>
          <a:prstGeom prst="rect">
            <a:avLst/>
          </a:prstGeom>
          <a:noFill/>
          <a:ln>
            <a:noFill/>
          </a:ln>
        </p:spPr>
      </p:sp>
      <p:sp>
        <p:nvSpPr>
          <p:cNvPr id="2040" name="Google Shape;2040;g19a90b84abf_0_4667"/>
          <p:cNvSpPr/>
          <p:nvPr>
            <p:ph idx="5" type="pic"/>
          </p:nvPr>
        </p:nvSpPr>
        <p:spPr>
          <a:xfrm>
            <a:off x="1143000" y="1752600"/>
            <a:ext cx="2409600" cy="2136900"/>
          </a:xfrm>
          <a:prstGeom prst="rect">
            <a:avLst/>
          </a:prstGeom>
          <a:noFill/>
          <a:ln>
            <a:noFill/>
          </a:ln>
        </p:spPr>
      </p:sp>
      <p:sp>
        <p:nvSpPr>
          <p:cNvPr id="2041" name="Google Shape;2041;g19a90b84abf_0_4667"/>
          <p:cNvSpPr/>
          <p:nvPr>
            <p:ph idx="6" type="pic"/>
          </p:nvPr>
        </p:nvSpPr>
        <p:spPr>
          <a:xfrm>
            <a:off x="1143000" y="4038600"/>
            <a:ext cx="2409600" cy="2136900"/>
          </a:xfrm>
          <a:prstGeom prst="rect">
            <a:avLst/>
          </a:prstGeom>
          <a:noFill/>
          <a:ln>
            <a:noFill/>
          </a:ln>
        </p:spPr>
      </p:sp>
      <p:pic>
        <p:nvPicPr>
          <p:cNvPr id="2042" name="Google Shape;2042;g19a90b84abf_0_466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7">
  <p:cSld name="28_Blank_1_1_1_1_1_1_1_9">
    <p:spTree>
      <p:nvGrpSpPr>
        <p:cNvPr id="2043" name="Shape 2043"/>
        <p:cNvGrpSpPr/>
        <p:nvPr/>
      </p:nvGrpSpPr>
      <p:grpSpPr>
        <a:xfrm>
          <a:off x="0" y="0"/>
          <a:ext cx="0" cy="0"/>
          <a:chOff x="0" y="0"/>
          <a:chExt cx="0" cy="0"/>
        </a:xfrm>
      </p:grpSpPr>
      <p:pic>
        <p:nvPicPr>
          <p:cNvPr id="2044" name="Google Shape;2044;g19a90b84abf_0_467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045" name="Google Shape;2045;g19a90b84abf_0_46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46" name="Google Shape;2046;g19a90b84abf_0_46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047" name="Google Shape;2047;g19a90b84abf_0_467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048" name="Google Shape;2048;g19a90b84abf_0_4678"/>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p:cSld name="22_Blank_1">
    <p:spTree>
      <p:nvGrpSpPr>
        <p:cNvPr id="2049" name="Shape 2049"/>
        <p:cNvGrpSpPr/>
        <p:nvPr/>
      </p:nvGrpSpPr>
      <p:grpSpPr>
        <a:xfrm>
          <a:off x="0" y="0"/>
          <a:ext cx="0" cy="0"/>
          <a:chOff x="0" y="0"/>
          <a:chExt cx="0" cy="0"/>
        </a:xfrm>
      </p:grpSpPr>
      <p:pic>
        <p:nvPicPr>
          <p:cNvPr id="2050" name="Google Shape;2050;g19a90b84abf_0_4684"/>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051" name="Google Shape;2051;g19a90b84abf_0_468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052" name="Google Shape;2052;g19a90b84abf_0_468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053" name="Google Shape;2053;g19a90b84abf_0_4684"/>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4" name="Google Shape;2054;g19a90b84abf_0_468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055" name="Google Shape;2055;g19a90b84abf_0_468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1">
  <p:cSld name="28_Blank_1_1_3_8">
    <p:spTree>
      <p:nvGrpSpPr>
        <p:cNvPr id="2056" name="Shape 2056"/>
        <p:cNvGrpSpPr/>
        <p:nvPr/>
      </p:nvGrpSpPr>
      <p:grpSpPr>
        <a:xfrm>
          <a:off x="0" y="0"/>
          <a:ext cx="0" cy="0"/>
          <a:chOff x="0" y="0"/>
          <a:chExt cx="0" cy="0"/>
        </a:xfrm>
      </p:grpSpPr>
      <p:pic>
        <p:nvPicPr>
          <p:cNvPr id="2057" name="Google Shape;2057;g19a90b84abf_0_469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58" name="Google Shape;2058;g19a90b84abf_0_469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59" name="Google Shape;2059;g19a90b84abf_0_469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0" name="Google Shape;2060;g19a90b84abf_0_46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61" name="Google Shape;2061;g19a90b84abf_0_469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062" name="Google Shape;2062;g19a90b84abf_0_469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2063" name="Google Shape;2063;g19a90b84abf_0_4691"/>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2">
  <p:cSld name="28_Blank_1_1_2_8">
    <p:spTree>
      <p:nvGrpSpPr>
        <p:cNvPr id="2064" name="Shape 2064"/>
        <p:cNvGrpSpPr/>
        <p:nvPr/>
      </p:nvGrpSpPr>
      <p:grpSpPr>
        <a:xfrm>
          <a:off x="0" y="0"/>
          <a:ext cx="0" cy="0"/>
          <a:chOff x="0" y="0"/>
          <a:chExt cx="0" cy="0"/>
        </a:xfrm>
      </p:grpSpPr>
      <p:pic>
        <p:nvPicPr>
          <p:cNvPr id="2065" name="Google Shape;2065;g19a90b84abf_0_469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66" name="Google Shape;2066;g19a90b84abf_0_469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67" name="Google Shape;2067;g19a90b84abf_0_469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8" name="Google Shape;2068;g19a90b84abf_0_469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69" name="Google Shape;2069;g19a90b84abf_0_469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70" name="Google Shape;2070;g19a90b84abf_0_4699"/>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071" name="Google Shape;2071;g19a90b84abf_0_4699"/>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072" name="Google Shape;2072;g19a90b84abf_0_469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3">
  <p:cSld name="28_Blank_1_1_1_8">
    <p:spTree>
      <p:nvGrpSpPr>
        <p:cNvPr id="2073" name="Shape 2073"/>
        <p:cNvGrpSpPr/>
        <p:nvPr/>
      </p:nvGrpSpPr>
      <p:grpSpPr>
        <a:xfrm>
          <a:off x="0" y="0"/>
          <a:ext cx="0" cy="0"/>
          <a:chOff x="0" y="0"/>
          <a:chExt cx="0" cy="0"/>
        </a:xfrm>
      </p:grpSpPr>
      <p:pic>
        <p:nvPicPr>
          <p:cNvPr id="2074" name="Google Shape;2074;g19a90b84abf_0_470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75" name="Google Shape;2075;g19a90b84abf_0_4708"/>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76" name="Google Shape;2076;g19a90b84abf_0_470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7" name="Google Shape;2077;g19a90b84abf_0_470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78" name="Google Shape;2078;g19a90b84abf_0_4708"/>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79" name="Google Shape;2079;g19a90b84abf_0_4708"/>
          <p:cNvSpPr/>
          <p:nvPr>
            <p:ph idx="3" type="pic"/>
          </p:nvPr>
        </p:nvSpPr>
        <p:spPr>
          <a:xfrm>
            <a:off x="1122001" y="1972500"/>
            <a:ext cx="4974000" cy="4123500"/>
          </a:xfrm>
          <a:prstGeom prst="rect">
            <a:avLst/>
          </a:prstGeom>
          <a:noFill/>
          <a:ln>
            <a:noFill/>
          </a:ln>
        </p:spPr>
      </p:sp>
      <p:sp>
        <p:nvSpPr>
          <p:cNvPr id="2080" name="Google Shape;2080;g19a90b84abf_0_470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081" name="Google Shape;2081;g19a90b84abf_0_470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4">
  <p:cSld name="7_Title Only_3_9">
    <p:spTree>
      <p:nvGrpSpPr>
        <p:cNvPr id="171" name="Shape 171"/>
        <p:cNvGrpSpPr/>
        <p:nvPr/>
      </p:nvGrpSpPr>
      <p:grpSpPr>
        <a:xfrm>
          <a:off x="0" y="0"/>
          <a:ext cx="0" cy="0"/>
          <a:chOff x="0" y="0"/>
          <a:chExt cx="0" cy="0"/>
        </a:xfrm>
      </p:grpSpPr>
      <p:pic>
        <p:nvPicPr>
          <p:cNvPr id="172" name="Google Shape;172;g19a90b84abf_0_2806"/>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73" name="Google Shape;173;g19a90b84abf_0_280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74" name="Google Shape;174;g19a90b84abf_0_280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75" name="Google Shape;175;g19a90b84abf_0_280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76" name="Google Shape;176;g19a90b84abf_0_2806"/>
          <p:cNvSpPr/>
          <p:nvPr>
            <p:ph idx="2" type="pic"/>
          </p:nvPr>
        </p:nvSpPr>
        <p:spPr>
          <a:xfrm>
            <a:off x="1143000" y="1749300"/>
            <a:ext cx="4953000" cy="2136900"/>
          </a:xfrm>
          <a:prstGeom prst="rect">
            <a:avLst/>
          </a:prstGeom>
          <a:noFill/>
          <a:ln>
            <a:noFill/>
          </a:ln>
        </p:spPr>
      </p:sp>
      <p:sp>
        <p:nvSpPr>
          <p:cNvPr id="177" name="Google Shape;177;g19a90b84abf_0_2806"/>
          <p:cNvSpPr/>
          <p:nvPr>
            <p:ph idx="3" type="pic"/>
          </p:nvPr>
        </p:nvSpPr>
        <p:spPr>
          <a:xfrm>
            <a:off x="1143000" y="4035300"/>
            <a:ext cx="4953000" cy="2136900"/>
          </a:xfrm>
          <a:prstGeom prst="rect">
            <a:avLst/>
          </a:prstGeom>
          <a:noFill/>
          <a:ln>
            <a:noFill/>
          </a:ln>
        </p:spPr>
      </p:sp>
      <p:sp>
        <p:nvSpPr>
          <p:cNvPr id="178" name="Google Shape;178;g19a90b84abf_0_2806"/>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79" name="Google Shape;179;g19a90b84abf_0_2806"/>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4">
  <p:cSld name="28_Blank_1_1_1_1_1_10">
    <p:spTree>
      <p:nvGrpSpPr>
        <p:cNvPr id="2082" name="Shape 2082"/>
        <p:cNvGrpSpPr/>
        <p:nvPr/>
      </p:nvGrpSpPr>
      <p:grpSpPr>
        <a:xfrm>
          <a:off x="0" y="0"/>
          <a:ext cx="0" cy="0"/>
          <a:chOff x="0" y="0"/>
          <a:chExt cx="0" cy="0"/>
        </a:xfrm>
      </p:grpSpPr>
      <p:pic>
        <p:nvPicPr>
          <p:cNvPr id="2083" name="Google Shape;2083;g19a90b84abf_0_471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84" name="Google Shape;2084;g19a90b84abf_0_471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85" name="Google Shape;2085;g19a90b84abf_0_47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86" name="Google Shape;2086;g19a90b84abf_0_471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87" name="Google Shape;2087;g19a90b84abf_0_4717"/>
          <p:cNvSpPr/>
          <p:nvPr>
            <p:ph idx="2" type="pic"/>
          </p:nvPr>
        </p:nvSpPr>
        <p:spPr>
          <a:xfrm>
            <a:off x="1143000" y="1749300"/>
            <a:ext cx="4953000" cy="2136900"/>
          </a:xfrm>
          <a:prstGeom prst="rect">
            <a:avLst/>
          </a:prstGeom>
          <a:noFill/>
          <a:ln>
            <a:noFill/>
          </a:ln>
        </p:spPr>
      </p:sp>
      <p:sp>
        <p:nvSpPr>
          <p:cNvPr id="2088" name="Google Shape;2088;g19a90b84abf_0_4717"/>
          <p:cNvSpPr/>
          <p:nvPr>
            <p:ph idx="3" type="pic"/>
          </p:nvPr>
        </p:nvSpPr>
        <p:spPr>
          <a:xfrm>
            <a:off x="1143000" y="4035300"/>
            <a:ext cx="4953000" cy="2136900"/>
          </a:xfrm>
          <a:prstGeom prst="rect">
            <a:avLst/>
          </a:prstGeom>
          <a:noFill/>
          <a:ln>
            <a:noFill/>
          </a:ln>
        </p:spPr>
      </p:sp>
      <p:sp>
        <p:nvSpPr>
          <p:cNvPr id="2089" name="Google Shape;2089;g19a90b84abf_0_4717"/>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090" name="Google Shape;2090;g19a90b84abf_0_4717"/>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091" name="Google Shape;2091;g19a90b84abf_0_471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5">
  <p:cSld name="28_Blank_1_1_1_1_1_2_8">
    <p:spTree>
      <p:nvGrpSpPr>
        <p:cNvPr id="2092" name="Shape 2092"/>
        <p:cNvGrpSpPr/>
        <p:nvPr/>
      </p:nvGrpSpPr>
      <p:grpSpPr>
        <a:xfrm>
          <a:off x="0" y="0"/>
          <a:ext cx="0" cy="0"/>
          <a:chOff x="0" y="0"/>
          <a:chExt cx="0" cy="0"/>
        </a:xfrm>
      </p:grpSpPr>
      <p:pic>
        <p:nvPicPr>
          <p:cNvPr id="2093" name="Google Shape;2093;g19a90b84abf_0_472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94" name="Google Shape;2094;g19a90b84abf_0_472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95" name="Google Shape;2095;g19a90b84abf_0_472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96" name="Google Shape;2096;g19a90b84abf_0_472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97" name="Google Shape;2097;g19a90b84abf_0_4727"/>
          <p:cNvSpPr/>
          <p:nvPr>
            <p:ph idx="2" type="pic"/>
          </p:nvPr>
        </p:nvSpPr>
        <p:spPr>
          <a:xfrm>
            <a:off x="1141950" y="1673100"/>
            <a:ext cx="4953000" cy="1491600"/>
          </a:xfrm>
          <a:prstGeom prst="rect">
            <a:avLst/>
          </a:prstGeom>
          <a:noFill/>
          <a:ln>
            <a:noFill/>
          </a:ln>
        </p:spPr>
      </p:sp>
      <p:sp>
        <p:nvSpPr>
          <p:cNvPr id="2098" name="Google Shape;2098;g19a90b84abf_0_4727"/>
          <p:cNvSpPr/>
          <p:nvPr>
            <p:ph idx="3" type="pic"/>
          </p:nvPr>
        </p:nvSpPr>
        <p:spPr>
          <a:xfrm>
            <a:off x="1141950" y="3268673"/>
            <a:ext cx="4953000" cy="1491600"/>
          </a:xfrm>
          <a:prstGeom prst="rect">
            <a:avLst/>
          </a:prstGeom>
          <a:noFill/>
          <a:ln>
            <a:noFill/>
          </a:ln>
        </p:spPr>
      </p:sp>
      <p:sp>
        <p:nvSpPr>
          <p:cNvPr id="2099" name="Google Shape;2099;g19a90b84abf_0_4727"/>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100" name="Google Shape;2100;g19a90b84abf_0_4727"/>
          <p:cNvSpPr/>
          <p:nvPr>
            <p:ph idx="4" type="pic"/>
          </p:nvPr>
        </p:nvSpPr>
        <p:spPr>
          <a:xfrm>
            <a:off x="1140900" y="4864250"/>
            <a:ext cx="4953000" cy="1491600"/>
          </a:xfrm>
          <a:prstGeom prst="rect">
            <a:avLst/>
          </a:prstGeom>
          <a:noFill/>
          <a:ln>
            <a:noFill/>
          </a:ln>
        </p:spPr>
      </p:sp>
      <p:sp>
        <p:nvSpPr>
          <p:cNvPr id="2101" name="Google Shape;2101;g19a90b84abf_0_4727"/>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102" name="Google Shape;2102;g19a90b84abf_0_4727"/>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103" name="Google Shape;2103;g19a90b84abf_0_472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6">
  <p:cSld name="28_Blank_1_1_1_1_1_1_9">
    <p:spTree>
      <p:nvGrpSpPr>
        <p:cNvPr id="2104" name="Shape 2104"/>
        <p:cNvGrpSpPr/>
        <p:nvPr/>
      </p:nvGrpSpPr>
      <p:grpSpPr>
        <a:xfrm>
          <a:off x="0" y="0"/>
          <a:ext cx="0" cy="0"/>
          <a:chOff x="0" y="0"/>
          <a:chExt cx="0" cy="0"/>
        </a:xfrm>
      </p:grpSpPr>
      <p:pic>
        <p:nvPicPr>
          <p:cNvPr id="2105" name="Google Shape;2105;g19a90b84abf_0_473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106" name="Google Shape;2106;g19a90b84abf_0_473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07" name="Google Shape;2107;g19a90b84abf_0_473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08" name="Google Shape;2108;g19a90b84abf_0_4739"/>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09" name="Google Shape;2109;g19a90b84abf_0_4739"/>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10" name="Google Shape;2110;g19a90b84abf_0_4739"/>
          <p:cNvSpPr/>
          <p:nvPr>
            <p:ph idx="3" type="pic"/>
          </p:nvPr>
        </p:nvSpPr>
        <p:spPr>
          <a:xfrm>
            <a:off x="3686431" y="1749300"/>
            <a:ext cx="2409600" cy="2136900"/>
          </a:xfrm>
          <a:prstGeom prst="rect">
            <a:avLst/>
          </a:prstGeom>
          <a:noFill/>
          <a:ln>
            <a:noFill/>
          </a:ln>
        </p:spPr>
      </p:sp>
      <p:sp>
        <p:nvSpPr>
          <p:cNvPr id="2111" name="Google Shape;2111;g19a90b84abf_0_4739"/>
          <p:cNvSpPr/>
          <p:nvPr>
            <p:ph idx="4" type="pic"/>
          </p:nvPr>
        </p:nvSpPr>
        <p:spPr>
          <a:xfrm>
            <a:off x="3686431" y="4035300"/>
            <a:ext cx="2409600" cy="2136900"/>
          </a:xfrm>
          <a:prstGeom prst="rect">
            <a:avLst/>
          </a:prstGeom>
          <a:noFill/>
          <a:ln>
            <a:noFill/>
          </a:ln>
        </p:spPr>
      </p:sp>
      <p:sp>
        <p:nvSpPr>
          <p:cNvPr id="2112" name="Google Shape;2112;g19a90b84abf_0_4739"/>
          <p:cNvSpPr/>
          <p:nvPr>
            <p:ph idx="5" type="pic"/>
          </p:nvPr>
        </p:nvSpPr>
        <p:spPr>
          <a:xfrm>
            <a:off x="1143000" y="1752600"/>
            <a:ext cx="2409600" cy="2136900"/>
          </a:xfrm>
          <a:prstGeom prst="rect">
            <a:avLst/>
          </a:prstGeom>
          <a:noFill/>
          <a:ln>
            <a:noFill/>
          </a:ln>
        </p:spPr>
      </p:sp>
      <p:sp>
        <p:nvSpPr>
          <p:cNvPr id="2113" name="Google Shape;2113;g19a90b84abf_0_4739"/>
          <p:cNvSpPr/>
          <p:nvPr>
            <p:ph idx="6" type="pic"/>
          </p:nvPr>
        </p:nvSpPr>
        <p:spPr>
          <a:xfrm>
            <a:off x="1143000" y="4038600"/>
            <a:ext cx="2409600" cy="2136900"/>
          </a:xfrm>
          <a:prstGeom prst="rect">
            <a:avLst/>
          </a:prstGeom>
          <a:noFill/>
          <a:ln>
            <a:noFill/>
          </a:ln>
        </p:spPr>
      </p:sp>
      <p:pic>
        <p:nvPicPr>
          <p:cNvPr id="2114" name="Google Shape;2114;g19a90b84abf_0_473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7">
  <p:cSld name="28_Blank_1_1_1_1_1_1_1_8">
    <p:spTree>
      <p:nvGrpSpPr>
        <p:cNvPr id="2115" name="Shape 2115"/>
        <p:cNvGrpSpPr/>
        <p:nvPr/>
      </p:nvGrpSpPr>
      <p:grpSpPr>
        <a:xfrm>
          <a:off x="0" y="0"/>
          <a:ext cx="0" cy="0"/>
          <a:chOff x="0" y="0"/>
          <a:chExt cx="0" cy="0"/>
        </a:xfrm>
      </p:grpSpPr>
      <p:pic>
        <p:nvPicPr>
          <p:cNvPr id="2116" name="Google Shape;2116;g19a90b84abf_0_475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117" name="Google Shape;2117;g19a90b84abf_0_475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18" name="Google Shape;2118;g19a90b84abf_0_475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119" name="Google Shape;2119;g19a90b84abf_0_475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120" name="Google Shape;2120;g19a90b84abf_0_4750"/>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p:cSld name="23_Blank_1">
    <p:spTree>
      <p:nvGrpSpPr>
        <p:cNvPr id="2121" name="Shape 2121"/>
        <p:cNvGrpSpPr/>
        <p:nvPr/>
      </p:nvGrpSpPr>
      <p:grpSpPr>
        <a:xfrm>
          <a:off x="0" y="0"/>
          <a:ext cx="0" cy="0"/>
          <a:chOff x="0" y="0"/>
          <a:chExt cx="0" cy="0"/>
        </a:xfrm>
      </p:grpSpPr>
      <p:pic>
        <p:nvPicPr>
          <p:cNvPr id="2122" name="Google Shape;2122;g19a90b84abf_0_4756"/>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123" name="Google Shape;2123;g19a90b84abf_0_475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124" name="Google Shape;2124;g19a90b84abf_0_475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125" name="Google Shape;2125;g19a90b84abf_0_4756"/>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6" name="Google Shape;2126;g19a90b84abf_0_475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27" name="Google Shape;2127;g19a90b84abf_0_475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1">
  <p:cSld name="28_Blank_1_1_3_7">
    <p:spTree>
      <p:nvGrpSpPr>
        <p:cNvPr id="2128" name="Shape 2128"/>
        <p:cNvGrpSpPr/>
        <p:nvPr/>
      </p:nvGrpSpPr>
      <p:grpSpPr>
        <a:xfrm>
          <a:off x="0" y="0"/>
          <a:ext cx="0" cy="0"/>
          <a:chOff x="0" y="0"/>
          <a:chExt cx="0" cy="0"/>
        </a:xfrm>
      </p:grpSpPr>
      <p:pic>
        <p:nvPicPr>
          <p:cNvPr id="2129" name="Google Shape;2129;g19a90b84abf_0_476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30" name="Google Shape;2130;g19a90b84abf_0_476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31" name="Google Shape;2131;g19a90b84abf_0_476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2" name="Google Shape;2132;g19a90b84abf_0_476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33" name="Google Shape;2133;g19a90b84abf_0_476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134" name="Google Shape;2134;g19a90b84abf_0_476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2135" name="Google Shape;2135;g19a90b84abf_0_4763"/>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2">
  <p:cSld name="28_Blank_1_1_2_7">
    <p:spTree>
      <p:nvGrpSpPr>
        <p:cNvPr id="2136" name="Shape 2136"/>
        <p:cNvGrpSpPr/>
        <p:nvPr/>
      </p:nvGrpSpPr>
      <p:grpSpPr>
        <a:xfrm>
          <a:off x="0" y="0"/>
          <a:ext cx="0" cy="0"/>
          <a:chOff x="0" y="0"/>
          <a:chExt cx="0" cy="0"/>
        </a:xfrm>
      </p:grpSpPr>
      <p:pic>
        <p:nvPicPr>
          <p:cNvPr id="2137" name="Google Shape;2137;g19a90b84abf_0_477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38" name="Google Shape;2138;g19a90b84abf_0_477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39" name="Google Shape;2139;g19a90b84abf_0_477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0" name="Google Shape;2140;g19a90b84abf_0_477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41" name="Google Shape;2141;g19a90b84abf_0_477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42" name="Google Shape;2142;g19a90b84abf_0_4771"/>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143" name="Google Shape;2143;g19a90b84abf_0_4771"/>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144" name="Google Shape;2144;g19a90b84abf_0_477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3">
  <p:cSld name="28_Blank_1_1_1_7">
    <p:spTree>
      <p:nvGrpSpPr>
        <p:cNvPr id="2145" name="Shape 2145"/>
        <p:cNvGrpSpPr/>
        <p:nvPr/>
      </p:nvGrpSpPr>
      <p:grpSpPr>
        <a:xfrm>
          <a:off x="0" y="0"/>
          <a:ext cx="0" cy="0"/>
          <a:chOff x="0" y="0"/>
          <a:chExt cx="0" cy="0"/>
        </a:xfrm>
      </p:grpSpPr>
      <p:pic>
        <p:nvPicPr>
          <p:cNvPr id="2146" name="Google Shape;2146;g19a90b84abf_0_478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47" name="Google Shape;2147;g19a90b84abf_0_4780"/>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48" name="Google Shape;2148;g19a90b84abf_0_478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9" name="Google Shape;2149;g19a90b84abf_0_478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50" name="Google Shape;2150;g19a90b84abf_0_4780"/>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51" name="Google Shape;2151;g19a90b84abf_0_4780"/>
          <p:cNvSpPr/>
          <p:nvPr>
            <p:ph idx="3" type="pic"/>
          </p:nvPr>
        </p:nvSpPr>
        <p:spPr>
          <a:xfrm>
            <a:off x="1122001" y="1972500"/>
            <a:ext cx="4974000" cy="4123500"/>
          </a:xfrm>
          <a:prstGeom prst="rect">
            <a:avLst/>
          </a:prstGeom>
          <a:noFill/>
          <a:ln>
            <a:noFill/>
          </a:ln>
        </p:spPr>
      </p:sp>
      <p:sp>
        <p:nvSpPr>
          <p:cNvPr id="2152" name="Google Shape;2152;g19a90b84abf_0_4780"/>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153" name="Google Shape;2153;g19a90b84abf_0_478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4">
  <p:cSld name="28_Blank_1_1_1_1_1_9">
    <p:spTree>
      <p:nvGrpSpPr>
        <p:cNvPr id="2154" name="Shape 2154"/>
        <p:cNvGrpSpPr/>
        <p:nvPr/>
      </p:nvGrpSpPr>
      <p:grpSpPr>
        <a:xfrm>
          <a:off x="0" y="0"/>
          <a:ext cx="0" cy="0"/>
          <a:chOff x="0" y="0"/>
          <a:chExt cx="0" cy="0"/>
        </a:xfrm>
      </p:grpSpPr>
      <p:pic>
        <p:nvPicPr>
          <p:cNvPr id="2155" name="Google Shape;2155;g19a90b84abf_0_478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56" name="Google Shape;2156;g19a90b84abf_0_478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57" name="Google Shape;2157;g19a90b84abf_0_478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58" name="Google Shape;2158;g19a90b84abf_0_478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59" name="Google Shape;2159;g19a90b84abf_0_4789"/>
          <p:cNvSpPr/>
          <p:nvPr>
            <p:ph idx="2" type="pic"/>
          </p:nvPr>
        </p:nvSpPr>
        <p:spPr>
          <a:xfrm>
            <a:off x="1143000" y="1749300"/>
            <a:ext cx="4953000" cy="2136900"/>
          </a:xfrm>
          <a:prstGeom prst="rect">
            <a:avLst/>
          </a:prstGeom>
          <a:noFill/>
          <a:ln>
            <a:noFill/>
          </a:ln>
        </p:spPr>
      </p:sp>
      <p:sp>
        <p:nvSpPr>
          <p:cNvPr id="2160" name="Google Shape;2160;g19a90b84abf_0_4789"/>
          <p:cNvSpPr/>
          <p:nvPr>
            <p:ph idx="3" type="pic"/>
          </p:nvPr>
        </p:nvSpPr>
        <p:spPr>
          <a:xfrm>
            <a:off x="1143000" y="4035300"/>
            <a:ext cx="4953000" cy="2136900"/>
          </a:xfrm>
          <a:prstGeom prst="rect">
            <a:avLst/>
          </a:prstGeom>
          <a:noFill/>
          <a:ln>
            <a:noFill/>
          </a:ln>
        </p:spPr>
      </p:sp>
      <p:sp>
        <p:nvSpPr>
          <p:cNvPr id="2161" name="Google Shape;2161;g19a90b84abf_0_4789"/>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62" name="Google Shape;2162;g19a90b84abf_0_4789"/>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163" name="Google Shape;2163;g19a90b84abf_0_478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5">
  <p:cSld name="28_Blank_1_1_1_1_1_2_7">
    <p:spTree>
      <p:nvGrpSpPr>
        <p:cNvPr id="2164" name="Shape 2164"/>
        <p:cNvGrpSpPr/>
        <p:nvPr/>
      </p:nvGrpSpPr>
      <p:grpSpPr>
        <a:xfrm>
          <a:off x="0" y="0"/>
          <a:ext cx="0" cy="0"/>
          <a:chOff x="0" y="0"/>
          <a:chExt cx="0" cy="0"/>
        </a:xfrm>
      </p:grpSpPr>
      <p:pic>
        <p:nvPicPr>
          <p:cNvPr id="2165" name="Google Shape;2165;g19a90b84abf_0_479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66" name="Google Shape;2166;g19a90b84abf_0_479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67" name="Google Shape;2167;g19a90b84abf_0_479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68" name="Google Shape;2168;g19a90b84abf_0_479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69" name="Google Shape;2169;g19a90b84abf_0_4799"/>
          <p:cNvSpPr/>
          <p:nvPr>
            <p:ph idx="2" type="pic"/>
          </p:nvPr>
        </p:nvSpPr>
        <p:spPr>
          <a:xfrm>
            <a:off x="1141950" y="1673100"/>
            <a:ext cx="4953000" cy="1491600"/>
          </a:xfrm>
          <a:prstGeom prst="rect">
            <a:avLst/>
          </a:prstGeom>
          <a:noFill/>
          <a:ln>
            <a:noFill/>
          </a:ln>
        </p:spPr>
      </p:sp>
      <p:sp>
        <p:nvSpPr>
          <p:cNvPr id="2170" name="Google Shape;2170;g19a90b84abf_0_4799"/>
          <p:cNvSpPr/>
          <p:nvPr>
            <p:ph idx="3" type="pic"/>
          </p:nvPr>
        </p:nvSpPr>
        <p:spPr>
          <a:xfrm>
            <a:off x="1141950" y="3268673"/>
            <a:ext cx="4953000" cy="1491600"/>
          </a:xfrm>
          <a:prstGeom prst="rect">
            <a:avLst/>
          </a:prstGeom>
          <a:noFill/>
          <a:ln>
            <a:noFill/>
          </a:ln>
        </p:spPr>
      </p:sp>
      <p:sp>
        <p:nvSpPr>
          <p:cNvPr id="2171" name="Google Shape;2171;g19a90b84abf_0_4799"/>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172" name="Google Shape;2172;g19a90b84abf_0_4799"/>
          <p:cNvSpPr/>
          <p:nvPr>
            <p:ph idx="4" type="pic"/>
          </p:nvPr>
        </p:nvSpPr>
        <p:spPr>
          <a:xfrm>
            <a:off x="1140900" y="4864250"/>
            <a:ext cx="4953000" cy="1491600"/>
          </a:xfrm>
          <a:prstGeom prst="rect">
            <a:avLst/>
          </a:prstGeom>
          <a:noFill/>
          <a:ln>
            <a:noFill/>
          </a:ln>
        </p:spPr>
      </p:sp>
      <p:sp>
        <p:nvSpPr>
          <p:cNvPr id="2173" name="Google Shape;2173;g19a90b84abf_0_4799"/>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174" name="Google Shape;2174;g19a90b84abf_0_4799"/>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175" name="Google Shape;2175;g19a90b84abf_0_479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5">
  <p:cSld name="7_Title Only_4_9">
    <p:spTree>
      <p:nvGrpSpPr>
        <p:cNvPr id="180" name="Shape 180"/>
        <p:cNvGrpSpPr/>
        <p:nvPr/>
      </p:nvGrpSpPr>
      <p:grpSpPr>
        <a:xfrm>
          <a:off x="0" y="0"/>
          <a:ext cx="0" cy="0"/>
          <a:chOff x="0" y="0"/>
          <a:chExt cx="0" cy="0"/>
        </a:xfrm>
      </p:grpSpPr>
      <p:pic>
        <p:nvPicPr>
          <p:cNvPr id="181" name="Google Shape;181;g19a90b84abf_0_2815"/>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82" name="Google Shape;182;g19a90b84abf_0_281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83" name="Google Shape;183;g19a90b84abf_0_281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84" name="Google Shape;184;g19a90b84abf_0_281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85" name="Google Shape;185;g19a90b84abf_0_2815"/>
          <p:cNvSpPr/>
          <p:nvPr>
            <p:ph idx="2" type="pic"/>
          </p:nvPr>
        </p:nvSpPr>
        <p:spPr>
          <a:xfrm>
            <a:off x="1141950" y="1673100"/>
            <a:ext cx="4953000" cy="1491600"/>
          </a:xfrm>
          <a:prstGeom prst="rect">
            <a:avLst/>
          </a:prstGeom>
          <a:noFill/>
          <a:ln>
            <a:noFill/>
          </a:ln>
        </p:spPr>
      </p:sp>
      <p:sp>
        <p:nvSpPr>
          <p:cNvPr id="186" name="Google Shape;186;g19a90b84abf_0_2815"/>
          <p:cNvSpPr/>
          <p:nvPr>
            <p:ph idx="3" type="pic"/>
          </p:nvPr>
        </p:nvSpPr>
        <p:spPr>
          <a:xfrm>
            <a:off x="1141950" y="3268673"/>
            <a:ext cx="4953000" cy="1491600"/>
          </a:xfrm>
          <a:prstGeom prst="rect">
            <a:avLst/>
          </a:prstGeom>
          <a:noFill/>
          <a:ln>
            <a:noFill/>
          </a:ln>
        </p:spPr>
      </p:sp>
      <p:sp>
        <p:nvSpPr>
          <p:cNvPr id="187" name="Google Shape;187;g19a90b84abf_0_2815"/>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188" name="Google Shape;188;g19a90b84abf_0_2815"/>
          <p:cNvSpPr/>
          <p:nvPr>
            <p:ph idx="4" type="pic"/>
          </p:nvPr>
        </p:nvSpPr>
        <p:spPr>
          <a:xfrm>
            <a:off x="1140900" y="4864250"/>
            <a:ext cx="4953000" cy="1491600"/>
          </a:xfrm>
          <a:prstGeom prst="rect">
            <a:avLst/>
          </a:prstGeom>
          <a:noFill/>
          <a:ln>
            <a:noFill/>
          </a:ln>
        </p:spPr>
      </p:sp>
      <p:sp>
        <p:nvSpPr>
          <p:cNvPr id="189" name="Google Shape;189;g19a90b84abf_0_2815"/>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190" name="Google Shape;190;g19a90b84abf_0_2815"/>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6">
  <p:cSld name="28_Blank_1_1_1_1_1_1_8">
    <p:spTree>
      <p:nvGrpSpPr>
        <p:cNvPr id="2176" name="Shape 2176"/>
        <p:cNvGrpSpPr/>
        <p:nvPr/>
      </p:nvGrpSpPr>
      <p:grpSpPr>
        <a:xfrm>
          <a:off x="0" y="0"/>
          <a:ext cx="0" cy="0"/>
          <a:chOff x="0" y="0"/>
          <a:chExt cx="0" cy="0"/>
        </a:xfrm>
      </p:grpSpPr>
      <p:pic>
        <p:nvPicPr>
          <p:cNvPr id="2177" name="Google Shape;2177;g19a90b84abf_0_481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178" name="Google Shape;2178;g19a90b84abf_0_481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79" name="Google Shape;2179;g19a90b84abf_0_481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80" name="Google Shape;2180;g19a90b84abf_0_481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81" name="Google Shape;2181;g19a90b84abf_0_4811"/>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82" name="Google Shape;2182;g19a90b84abf_0_4811"/>
          <p:cNvSpPr/>
          <p:nvPr>
            <p:ph idx="3" type="pic"/>
          </p:nvPr>
        </p:nvSpPr>
        <p:spPr>
          <a:xfrm>
            <a:off x="3686431" y="1749300"/>
            <a:ext cx="2409600" cy="2136900"/>
          </a:xfrm>
          <a:prstGeom prst="rect">
            <a:avLst/>
          </a:prstGeom>
          <a:noFill/>
          <a:ln>
            <a:noFill/>
          </a:ln>
        </p:spPr>
      </p:sp>
      <p:sp>
        <p:nvSpPr>
          <p:cNvPr id="2183" name="Google Shape;2183;g19a90b84abf_0_4811"/>
          <p:cNvSpPr/>
          <p:nvPr>
            <p:ph idx="4" type="pic"/>
          </p:nvPr>
        </p:nvSpPr>
        <p:spPr>
          <a:xfrm>
            <a:off x="3686431" y="4035300"/>
            <a:ext cx="2409600" cy="2136900"/>
          </a:xfrm>
          <a:prstGeom prst="rect">
            <a:avLst/>
          </a:prstGeom>
          <a:noFill/>
          <a:ln>
            <a:noFill/>
          </a:ln>
        </p:spPr>
      </p:sp>
      <p:sp>
        <p:nvSpPr>
          <p:cNvPr id="2184" name="Google Shape;2184;g19a90b84abf_0_4811"/>
          <p:cNvSpPr/>
          <p:nvPr>
            <p:ph idx="5" type="pic"/>
          </p:nvPr>
        </p:nvSpPr>
        <p:spPr>
          <a:xfrm>
            <a:off x="1143000" y="1752600"/>
            <a:ext cx="2409600" cy="2136900"/>
          </a:xfrm>
          <a:prstGeom prst="rect">
            <a:avLst/>
          </a:prstGeom>
          <a:noFill/>
          <a:ln>
            <a:noFill/>
          </a:ln>
        </p:spPr>
      </p:sp>
      <p:sp>
        <p:nvSpPr>
          <p:cNvPr id="2185" name="Google Shape;2185;g19a90b84abf_0_4811"/>
          <p:cNvSpPr/>
          <p:nvPr>
            <p:ph idx="6" type="pic"/>
          </p:nvPr>
        </p:nvSpPr>
        <p:spPr>
          <a:xfrm>
            <a:off x="1143000" y="4038600"/>
            <a:ext cx="2409600" cy="2136900"/>
          </a:xfrm>
          <a:prstGeom prst="rect">
            <a:avLst/>
          </a:prstGeom>
          <a:noFill/>
          <a:ln>
            <a:noFill/>
          </a:ln>
        </p:spPr>
      </p:sp>
      <p:pic>
        <p:nvPicPr>
          <p:cNvPr id="2186" name="Google Shape;2186;g19a90b84abf_0_481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7">
  <p:cSld name="28_Blank_1_1_1_1_1_1_1_7">
    <p:spTree>
      <p:nvGrpSpPr>
        <p:cNvPr id="2187" name="Shape 2187"/>
        <p:cNvGrpSpPr/>
        <p:nvPr/>
      </p:nvGrpSpPr>
      <p:grpSpPr>
        <a:xfrm>
          <a:off x="0" y="0"/>
          <a:ext cx="0" cy="0"/>
          <a:chOff x="0" y="0"/>
          <a:chExt cx="0" cy="0"/>
        </a:xfrm>
      </p:grpSpPr>
      <p:pic>
        <p:nvPicPr>
          <p:cNvPr id="2188" name="Google Shape;2188;g19a90b84abf_0_482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189" name="Google Shape;2189;g19a90b84abf_0_482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90" name="Google Shape;2190;g19a90b84abf_0_482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191" name="Google Shape;2191;g19a90b84abf_0_482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192" name="Google Shape;2192;g19a90b84abf_0_4822"/>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p:cSld name="27_Blank_1">
    <p:spTree>
      <p:nvGrpSpPr>
        <p:cNvPr id="2193" name="Shape 2193"/>
        <p:cNvGrpSpPr/>
        <p:nvPr/>
      </p:nvGrpSpPr>
      <p:grpSpPr>
        <a:xfrm>
          <a:off x="0" y="0"/>
          <a:ext cx="0" cy="0"/>
          <a:chOff x="0" y="0"/>
          <a:chExt cx="0" cy="0"/>
        </a:xfrm>
      </p:grpSpPr>
      <p:pic>
        <p:nvPicPr>
          <p:cNvPr id="2194" name="Google Shape;2194;g19a90b84abf_0_4828"/>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195" name="Google Shape;2195;g19a90b84abf_0_482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196" name="Google Shape;2196;g19a90b84abf_0_482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197" name="Google Shape;2197;g19a90b84abf_0_4828"/>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8" name="Google Shape;2198;g19a90b84abf_0_482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99" name="Google Shape;2199;g19a90b84abf_0_482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1">
  <p:cSld name="28_Blank_1_1_3_6">
    <p:spTree>
      <p:nvGrpSpPr>
        <p:cNvPr id="2200" name="Shape 2200"/>
        <p:cNvGrpSpPr/>
        <p:nvPr/>
      </p:nvGrpSpPr>
      <p:grpSpPr>
        <a:xfrm>
          <a:off x="0" y="0"/>
          <a:ext cx="0" cy="0"/>
          <a:chOff x="0" y="0"/>
          <a:chExt cx="0" cy="0"/>
        </a:xfrm>
      </p:grpSpPr>
      <p:pic>
        <p:nvPicPr>
          <p:cNvPr id="2201" name="Google Shape;2201;g19a90b84abf_0_4835"/>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202" name="Google Shape;2202;g19a90b84abf_0_483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3" name="Google Shape;2203;g19a90b84abf_0_483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04" name="Google Shape;2204;g19a90b84abf_0_4835"/>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205" name="Google Shape;2205;g19a90b84abf_0_483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2206" name="Google Shape;2206;g19a90b84abf_0_483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2207" name="Google Shape;2207;g19a90b84abf_0_4835"/>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2">
  <p:cSld name="28_Blank_1_1_2_6">
    <p:spTree>
      <p:nvGrpSpPr>
        <p:cNvPr id="2208" name="Shape 2208"/>
        <p:cNvGrpSpPr/>
        <p:nvPr/>
      </p:nvGrpSpPr>
      <p:grpSpPr>
        <a:xfrm>
          <a:off x="0" y="0"/>
          <a:ext cx="0" cy="0"/>
          <a:chOff x="0" y="0"/>
          <a:chExt cx="0" cy="0"/>
        </a:xfrm>
      </p:grpSpPr>
      <p:pic>
        <p:nvPicPr>
          <p:cNvPr id="2209" name="Google Shape;2209;g19a90b84abf_0_484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10" name="Google Shape;2210;g19a90b84abf_0_484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11" name="Google Shape;2211;g19a90b84abf_0_484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2" name="Google Shape;2212;g19a90b84abf_0_484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13" name="Google Shape;2213;g19a90b84abf_0_484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14" name="Google Shape;2214;g19a90b84abf_0_4843"/>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215" name="Google Shape;2215;g19a90b84abf_0_4843"/>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216" name="Google Shape;2216;g19a90b84abf_0_484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3">
  <p:cSld name="28_Blank_1_1_1_6">
    <p:spTree>
      <p:nvGrpSpPr>
        <p:cNvPr id="2217" name="Shape 2217"/>
        <p:cNvGrpSpPr/>
        <p:nvPr/>
      </p:nvGrpSpPr>
      <p:grpSpPr>
        <a:xfrm>
          <a:off x="0" y="0"/>
          <a:ext cx="0" cy="0"/>
          <a:chOff x="0" y="0"/>
          <a:chExt cx="0" cy="0"/>
        </a:xfrm>
      </p:grpSpPr>
      <p:pic>
        <p:nvPicPr>
          <p:cNvPr id="2218" name="Google Shape;2218;g19a90b84abf_0_485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19" name="Google Shape;2219;g19a90b84abf_0_4852"/>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20" name="Google Shape;2220;g19a90b84abf_0_485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1" name="Google Shape;2221;g19a90b84abf_0_485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22" name="Google Shape;2222;g19a90b84abf_0_4852"/>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23" name="Google Shape;2223;g19a90b84abf_0_4852"/>
          <p:cNvSpPr/>
          <p:nvPr>
            <p:ph idx="3" type="pic"/>
          </p:nvPr>
        </p:nvSpPr>
        <p:spPr>
          <a:xfrm>
            <a:off x="1122001" y="1972500"/>
            <a:ext cx="4974000" cy="4123500"/>
          </a:xfrm>
          <a:prstGeom prst="rect">
            <a:avLst/>
          </a:prstGeom>
          <a:noFill/>
          <a:ln>
            <a:noFill/>
          </a:ln>
        </p:spPr>
      </p:sp>
      <p:sp>
        <p:nvSpPr>
          <p:cNvPr id="2224" name="Google Shape;2224;g19a90b84abf_0_485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225" name="Google Shape;2225;g19a90b84abf_0_485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4">
  <p:cSld name="28_Blank_1_1_1_1_1_8">
    <p:spTree>
      <p:nvGrpSpPr>
        <p:cNvPr id="2226" name="Shape 2226"/>
        <p:cNvGrpSpPr/>
        <p:nvPr/>
      </p:nvGrpSpPr>
      <p:grpSpPr>
        <a:xfrm>
          <a:off x="0" y="0"/>
          <a:ext cx="0" cy="0"/>
          <a:chOff x="0" y="0"/>
          <a:chExt cx="0" cy="0"/>
        </a:xfrm>
      </p:grpSpPr>
      <p:pic>
        <p:nvPicPr>
          <p:cNvPr id="2227" name="Google Shape;2227;g19a90b84abf_0_486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28" name="Google Shape;2228;g19a90b84abf_0_486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29" name="Google Shape;2229;g19a90b84abf_0_486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30" name="Google Shape;2230;g19a90b84abf_0_486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31" name="Google Shape;2231;g19a90b84abf_0_4861"/>
          <p:cNvSpPr/>
          <p:nvPr>
            <p:ph idx="2" type="pic"/>
          </p:nvPr>
        </p:nvSpPr>
        <p:spPr>
          <a:xfrm>
            <a:off x="1143000" y="1749300"/>
            <a:ext cx="4953000" cy="2136900"/>
          </a:xfrm>
          <a:prstGeom prst="rect">
            <a:avLst/>
          </a:prstGeom>
          <a:noFill/>
          <a:ln>
            <a:noFill/>
          </a:ln>
        </p:spPr>
      </p:sp>
      <p:sp>
        <p:nvSpPr>
          <p:cNvPr id="2232" name="Google Shape;2232;g19a90b84abf_0_4861"/>
          <p:cNvSpPr/>
          <p:nvPr>
            <p:ph idx="3" type="pic"/>
          </p:nvPr>
        </p:nvSpPr>
        <p:spPr>
          <a:xfrm>
            <a:off x="1143000" y="4035300"/>
            <a:ext cx="4953000" cy="2136900"/>
          </a:xfrm>
          <a:prstGeom prst="rect">
            <a:avLst/>
          </a:prstGeom>
          <a:noFill/>
          <a:ln>
            <a:noFill/>
          </a:ln>
        </p:spPr>
      </p:sp>
      <p:sp>
        <p:nvSpPr>
          <p:cNvPr id="2233" name="Google Shape;2233;g19a90b84abf_0_4861"/>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234" name="Google Shape;2234;g19a90b84abf_0_4861"/>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235" name="Google Shape;2235;g19a90b84abf_0_486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5">
  <p:cSld name="28_Blank_1_1_1_1_1_2_6">
    <p:spTree>
      <p:nvGrpSpPr>
        <p:cNvPr id="2236" name="Shape 2236"/>
        <p:cNvGrpSpPr/>
        <p:nvPr/>
      </p:nvGrpSpPr>
      <p:grpSpPr>
        <a:xfrm>
          <a:off x="0" y="0"/>
          <a:ext cx="0" cy="0"/>
          <a:chOff x="0" y="0"/>
          <a:chExt cx="0" cy="0"/>
        </a:xfrm>
      </p:grpSpPr>
      <p:pic>
        <p:nvPicPr>
          <p:cNvPr id="2237" name="Google Shape;2237;g19a90b84abf_0_487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38" name="Google Shape;2238;g19a90b84abf_0_487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39" name="Google Shape;2239;g19a90b84abf_0_487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40" name="Google Shape;2240;g19a90b84abf_0_487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41" name="Google Shape;2241;g19a90b84abf_0_4871"/>
          <p:cNvSpPr/>
          <p:nvPr>
            <p:ph idx="2" type="pic"/>
          </p:nvPr>
        </p:nvSpPr>
        <p:spPr>
          <a:xfrm>
            <a:off x="1141950" y="1673100"/>
            <a:ext cx="4953000" cy="1491600"/>
          </a:xfrm>
          <a:prstGeom prst="rect">
            <a:avLst/>
          </a:prstGeom>
          <a:noFill/>
          <a:ln>
            <a:noFill/>
          </a:ln>
        </p:spPr>
      </p:sp>
      <p:sp>
        <p:nvSpPr>
          <p:cNvPr id="2242" name="Google Shape;2242;g19a90b84abf_0_4871"/>
          <p:cNvSpPr/>
          <p:nvPr>
            <p:ph idx="3" type="pic"/>
          </p:nvPr>
        </p:nvSpPr>
        <p:spPr>
          <a:xfrm>
            <a:off x="1141950" y="3268673"/>
            <a:ext cx="4953000" cy="1491600"/>
          </a:xfrm>
          <a:prstGeom prst="rect">
            <a:avLst/>
          </a:prstGeom>
          <a:noFill/>
          <a:ln>
            <a:noFill/>
          </a:ln>
        </p:spPr>
      </p:sp>
      <p:sp>
        <p:nvSpPr>
          <p:cNvPr id="2243" name="Google Shape;2243;g19a90b84abf_0_4871"/>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244" name="Google Shape;2244;g19a90b84abf_0_4871"/>
          <p:cNvSpPr/>
          <p:nvPr>
            <p:ph idx="4" type="pic"/>
          </p:nvPr>
        </p:nvSpPr>
        <p:spPr>
          <a:xfrm>
            <a:off x="1140900" y="4864250"/>
            <a:ext cx="4953000" cy="1491600"/>
          </a:xfrm>
          <a:prstGeom prst="rect">
            <a:avLst/>
          </a:prstGeom>
          <a:noFill/>
          <a:ln>
            <a:noFill/>
          </a:ln>
        </p:spPr>
      </p:sp>
      <p:sp>
        <p:nvSpPr>
          <p:cNvPr id="2245" name="Google Shape;2245;g19a90b84abf_0_4871"/>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246" name="Google Shape;2246;g19a90b84abf_0_4871"/>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247" name="Google Shape;2247;g19a90b84abf_0_487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6">
  <p:cSld name="28_Blank_1_1_1_1_1_1_7">
    <p:spTree>
      <p:nvGrpSpPr>
        <p:cNvPr id="2248" name="Shape 2248"/>
        <p:cNvGrpSpPr/>
        <p:nvPr/>
      </p:nvGrpSpPr>
      <p:grpSpPr>
        <a:xfrm>
          <a:off x="0" y="0"/>
          <a:ext cx="0" cy="0"/>
          <a:chOff x="0" y="0"/>
          <a:chExt cx="0" cy="0"/>
        </a:xfrm>
      </p:grpSpPr>
      <p:pic>
        <p:nvPicPr>
          <p:cNvPr id="2249" name="Google Shape;2249;g19a90b84abf_0_488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250" name="Google Shape;2250;g19a90b84abf_0_488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51" name="Google Shape;2251;g19a90b84abf_0_488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52" name="Google Shape;2252;g19a90b84abf_0_4883"/>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253" name="Google Shape;2253;g19a90b84abf_0_4883"/>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254" name="Google Shape;2254;g19a90b84abf_0_4883"/>
          <p:cNvSpPr/>
          <p:nvPr>
            <p:ph idx="3" type="pic"/>
          </p:nvPr>
        </p:nvSpPr>
        <p:spPr>
          <a:xfrm>
            <a:off x="3686431" y="1749300"/>
            <a:ext cx="2409600" cy="2136900"/>
          </a:xfrm>
          <a:prstGeom prst="rect">
            <a:avLst/>
          </a:prstGeom>
          <a:noFill/>
          <a:ln>
            <a:noFill/>
          </a:ln>
        </p:spPr>
      </p:sp>
      <p:sp>
        <p:nvSpPr>
          <p:cNvPr id="2255" name="Google Shape;2255;g19a90b84abf_0_4883"/>
          <p:cNvSpPr/>
          <p:nvPr>
            <p:ph idx="4" type="pic"/>
          </p:nvPr>
        </p:nvSpPr>
        <p:spPr>
          <a:xfrm>
            <a:off x="3686431" y="4035300"/>
            <a:ext cx="2409600" cy="2136900"/>
          </a:xfrm>
          <a:prstGeom prst="rect">
            <a:avLst/>
          </a:prstGeom>
          <a:noFill/>
          <a:ln>
            <a:noFill/>
          </a:ln>
        </p:spPr>
      </p:sp>
      <p:sp>
        <p:nvSpPr>
          <p:cNvPr id="2256" name="Google Shape;2256;g19a90b84abf_0_4883"/>
          <p:cNvSpPr/>
          <p:nvPr>
            <p:ph idx="5" type="pic"/>
          </p:nvPr>
        </p:nvSpPr>
        <p:spPr>
          <a:xfrm>
            <a:off x="1143000" y="1752600"/>
            <a:ext cx="2409600" cy="2136900"/>
          </a:xfrm>
          <a:prstGeom prst="rect">
            <a:avLst/>
          </a:prstGeom>
          <a:noFill/>
          <a:ln>
            <a:noFill/>
          </a:ln>
        </p:spPr>
      </p:sp>
      <p:sp>
        <p:nvSpPr>
          <p:cNvPr id="2257" name="Google Shape;2257;g19a90b84abf_0_4883"/>
          <p:cNvSpPr/>
          <p:nvPr>
            <p:ph idx="6" type="pic"/>
          </p:nvPr>
        </p:nvSpPr>
        <p:spPr>
          <a:xfrm>
            <a:off x="1143000" y="4038600"/>
            <a:ext cx="2409600" cy="2136900"/>
          </a:xfrm>
          <a:prstGeom prst="rect">
            <a:avLst/>
          </a:prstGeom>
          <a:noFill/>
          <a:ln>
            <a:noFill/>
          </a:ln>
        </p:spPr>
      </p:sp>
      <p:pic>
        <p:nvPicPr>
          <p:cNvPr id="2258" name="Google Shape;2258;g19a90b84abf_0_488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7">
  <p:cSld name="28_Blank_1_1_1_1_1_1_1_6">
    <p:spTree>
      <p:nvGrpSpPr>
        <p:cNvPr id="2259" name="Shape 2259"/>
        <p:cNvGrpSpPr/>
        <p:nvPr/>
      </p:nvGrpSpPr>
      <p:grpSpPr>
        <a:xfrm>
          <a:off x="0" y="0"/>
          <a:ext cx="0" cy="0"/>
          <a:chOff x="0" y="0"/>
          <a:chExt cx="0" cy="0"/>
        </a:xfrm>
      </p:grpSpPr>
      <p:pic>
        <p:nvPicPr>
          <p:cNvPr id="2260" name="Google Shape;2260;g19a90b84abf_0_489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261" name="Google Shape;2261;g19a90b84abf_0_489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62" name="Google Shape;2262;g19a90b84abf_0_489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263" name="Google Shape;2263;g19a90b84abf_0_489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264" name="Google Shape;2264;g19a90b84abf_0_4894"/>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6">
  <p:cSld name="7_Title Only_5_9">
    <p:spTree>
      <p:nvGrpSpPr>
        <p:cNvPr id="191" name="Shape 191"/>
        <p:cNvGrpSpPr/>
        <p:nvPr/>
      </p:nvGrpSpPr>
      <p:grpSpPr>
        <a:xfrm>
          <a:off x="0" y="0"/>
          <a:ext cx="0" cy="0"/>
          <a:chOff x="0" y="0"/>
          <a:chExt cx="0" cy="0"/>
        </a:xfrm>
      </p:grpSpPr>
      <p:pic>
        <p:nvPicPr>
          <p:cNvPr id="192" name="Google Shape;192;g19a90b84abf_0_2826"/>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93" name="Google Shape;193;g19a90b84abf_0_282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94" name="Google Shape;194;g19a90b84abf_0_282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95" name="Google Shape;195;g19a90b84abf_0_282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96" name="Google Shape;196;g19a90b84abf_0_282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97" name="Google Shape;197;g19a90b84abf_0_282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98" name="Google Shape;198;g19a90b84abf_0_2826"/>
          <p:cNvSpPr/>
          <p:nvPr>
            <p:ph idx="3" type="pic"/>
          </p:nvPr>
        </p:nvSpPr>
        <p:spPr>
          <a:xfrm>
            <a:off x="3686431" y="1749300"/>
            <a:ext cx="2409600" cy="2136900"/>
          </a:xfrm>
          <a:prstGeom prst="rect">
            <a:avLst/>
          </a:prstGeom>
          <a:noFill/>
          <a:ln>
            <a:noFill/>
          </a:ln>
        </p:spPr>
      </p:sp>
      <p:sp>
        <p:nvSpPr>
          <p:cNvPr id="199" name="Google Shape;199;g19a90b84abf_0_2826"/>
          <p:cNvSpPr/>
          <p:nvPr>
            <p:ph idx="4" type="pic"/>
          </p:nvPr>
        </p:nvSpPr>
        <p:spPr>
          <a:xfrm>
            <a:off x="3686431" y="4035300"/>
            <a:ext cx="2409600" cy="2136900"/>
          </a:xfrm>
          <a:prstGeom prst="rect">
            <a:avLst/>
          </a:prstGeom>
          <a:noFill/>
          <a:ln>
            <a:noFill/>
          </a:ln>
        </p:spPr>
      </p:sp>
      <p:sp>
        <p:nvSpPr>
          <p:cNvPr id="200" name="Google Shape;200;g19a90b84abf_0_2826"/>
          <p:cNvSpPr/>
          <p:nvPr>
            <p:ph idx="5" type="pic"/>
          </p:nvPr>
        </p:nvSpPr>
        <p:spPr>
          <a:xfrm>
            <a:off x="1143000" y="1752600"/>
            <a:ext cx="2409600" cy="2136900"/>
          </a:xfrm>
          <a:prstGeom prst="rect">
            <a:avLst/>
          </a:prstGeom>
          <a:noFill/>
          <a:ln>
            <a:noFill/>
          </a:ln>
        </p:spPr>
      </p:sp>
      <p:sp>
        <p:nvSpPr>
          <p:cNvPr id="201" name="Google Shape;201;g19a90b84abf_0_282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p:cSld name="24_Blank_1">
    <p:spTree>
      <p:nvGrpSpPr>
        <p:cNvPr id="2265" name="Shape 2265"/>
        <p:cNvGrpSpPr/>
        <p:nvPr/>
      </p:nvGrpSpPr>
      <p:grpSpPr>
        <a:xfrm>
          <a:off x="0" y="0"/>
          <a:ext cx="0" cy="0"/>
          <a:chOff x="0" y="0"/>
          <a:chExt cx="0" cy="0"/>
        </a:xfrm>
      </p:grpSpPr>
      <p:pic>
        <p:nvPicPr>
          <p:cNvPr id="2266" name="Google Shape;2266;g19a90b84abf_0_4900"/>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267" name="Google Shape;2267;g19a90b84abf_0_490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268" name="Google Shape;2268;g19a90b84abf_0_490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269" name="Google Shape;2269;g19a90b84abf_0_4900"/>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0" name="Google Shape;2270;g19a90b84abf_0_490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271" name="Google Shape;2271;g19a90b84abf_0_490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1">
  <p:cSld name="28_Blank_1_1_3_5">
    <p:spTree>
      <p:nvGrpSpPr>
        <p:cNvPr id="2272" name="Shape 2272"/>
        <p:cNvGrpSpPr/>
        <p:nvPr/>
      </p:nvGrpSpPr>
      <p:grpSpPr>
        <a:xfrm>
          <a:off x="0" y="0"/>
          <a:ext cx="0" cy="0"/>
          <a:chOff x="0" y="0"/>
          <a:chExt cx="0" cy="0"/>
        </a:xfrm>
      </p:grpSpPr>
      <p:pic>
        <p:nvPicPr>
          <p:cNvPr id="2273" name="Google Shape;2273;g19a90b84abf_0_4907"/>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274" name="Google Shape;2274;g19a90b84abf_0_490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5" name="Google Shape;2275;g19a90b84abf_0_490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76" name="Google Shape;2276;g19a90b84abf_0_4907"/>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277" name="Google Shape;2277;g19a90b84abf_0_490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2278" name="Google Shape;2278;g19a90b84abf_0_490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2279" name="Google Shape;2279;g19a90b84abf_0_4907"/>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2">
  <p:cSld name="28_Blank_1_1_2_5">
    <p:spTree>
      <p:nvGrpSpPr>
        <p:cNvPr id="2280" name="Shape 2280"/>
        <p:cNvGrpSpPr/>
        <p:nvPr/>
      </p:nvGrpSpPr>
      <p:grpSpPr>
        <a:xfrm>
          <a:off x="0" y="0"/>
          <a:ext cx="0" cy="0"/>
          <a:chOff x="0" y="0"/>
          <a:chExt cx="0" cy="0"/>
        </a:xfrm>
      </p:grpSpPr>
      <p:pic>
        <p:nvPicPr>
          <p:cNvPr id="2281" name="Google Shape;2281;g19a90b84abf_0_491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82" name="Google Shape;2282;g19a90b84abf_0_491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83" name="Google Shape;2283;g19a90b84abf_0_491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4" name="Google Shape;2284;g19a90b84abf_0_491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85" name="Google Shape;2285;g19a90b84abf_0_4915"/>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86" name="Google Shape;2286;g19a90b84abf_0_4915"/>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287" name="Google Shape;2287;g19a90b84abf_0_4915"/>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288" name="Google Shape;2288;g19a90b84abf_0_491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3">
  <p:cSld name="28_Blank_1_1_1_5">
    <p:spTree>
      <p:nvGrpSpPr>
        <p:cNvPr id="2289" name="Shape 2289"/>
        <p:cNvGrpSpPr/>
        <p:nvPr/>
      </p:nvGrpSpPr>
      <p:grpSpPr>
        <a:xfrm>
          <a:off x="0" y="0"/>
          <a:ext cx="0" cy="0"/>
          <a:chOff x="0" y="0"/>
          <a:chExt cx="0" cy="0"/>
        </a:xfrm>
      </p:grpSpPr>
      <p:pic>
        <p:nvPicPr>
          <p:cNvPr id="2290" name="Google Shape;2290;g19a90b84abf_0_492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91" name="Google Shape;2291;g19a90b84abf_0_4924"/>
          <p:cNvPicPr preferRelativeResize="0"/>
          <p:nvPr/>
        </p:nvPicPr>
        <p:blipFill rotWithShape="1">
          <a:blip r:embed="rId3">
            <a:alphaModFix/>
          </a:blip>
          <a:srcRect b="0" l="0" r="0" t="0"/>
          <a:stretch/>
        </p:blipFill>
        <p:spPr>
          <a:xfrm>
            <a:off x="10015905" y="559823"/>
            <a:ext cx="1054099" cy="749301"/>
          </a:xfrm>
          <a:prstGeom prst="rect">
            <a:avLst/>
          </a:prstGeom>
          <a:noFill/>
          <a:ln>
            <a:noFill/>
          </a:ln>
        </p:spPr>
      </p:pic>
      <p:sp>
        <p:nvSpPr>
          <p:cNvPr id="2292" name="Google Shape;2292;g19a90b84abf_0_492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3" name="Google Shape;2293;g19a90b84abf_0_49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94" name="Google Shape;2294;g19a90b84abf_0_4924"/>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95" name="Google Shape;2295;g19a90b84abf_0_4924"/>
          <p:cNvSpPr/>
          <p:nvPr>
            <p:ph idx="3" type="pic"/>
          </p:nvPr>
        </p:nvSpPr>
        <p:spPr>
          <a:xfrm>
            <a:off x="1122001" y="1972500"/>
            <a:ext cx="4974000" cy="4123500"/>
          </a:xfrm>
          <a:prstGeom prst="rect">
            <a:avLst/>
          </a:prstGeom>
          <a:noFill/>
          <a:ln>
            <a:noFill/>
          </a:ln>
        </p:spPr>
      </p:sp>
      <p:sp>
        <p:nvSpPr>
          <p:cNvPr id="2296" name="Google Shape;2296;g19a90b84abf_0_4924"/>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297" name="Google Shape;2297;g19a90b84abf_0_492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4">
  <p:cSld name="28_Blank_1_1_1_1_1_7">
    <p:spTree>
      <p:nvGrpSpPr>
        <p:cNvPr id="2298" name="Shape 2298"/>
        <p:cNvGrpSpPr/>
        <p:nvPr/>
      </p:nvGrpSpPr>
      <p:grpSpPr>
        <a:xfrm>
          <a:off x="0" y="0"/>
          <a:ext cx="0" cy="0"/>
          <a:chOff x="0" y="0"/>
          <a:chExt cx="0" cy="0"/>
        </a:xfrm>
      </p:grpSpPr>
      <p:pic>
        <p:nvPicPr>
          <p:cNvPr id="2299" name="Google Shape;2299;g19a90b84abf_0_493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00" name="Google Shape;2300;g19a90b84abf_0_493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01" name="Google Shape;2301;g19a90b84abf_0_493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02" name="Google Shape;2302;g19a90b84abf_0_493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03" name="Google Shape;2303;g19a90b84abf_0_4933"/>
          <p:cNvSpPr/>
          <p:nvPr>
            <p:ph idx="2" type="pic"/>
          </p:nvPr>
        </p:nvSpPr>
        <p:spPr>
          <a:xfrm>
            <a:off x="1143000" y="1749300"/>
            <a:ext cx="4953000" cy="2136900"/>
          </a:xfrm>
          <a:prstGeom prst="rect">
            <a:avLst/>
          </a:prstGeom>
          <a:noFill/>
          <a:ln>
            <a:noFill/>
          </a:ln>
        </p:spPr>
      </p:sp>
      <p:sp>
        <p:nvSpPr>
          <p:cNvPr id="2304" name="Google Shape;2304;g19a90b84abf_0_4933"/>
          <p:cNvSpPr/>
          <p:nvPr>
            <p:ph idx="3" type="pic"/>
          </p:nvPr>
        </p:nvSpPr>
        <p:spPr>
          <a:xfrm>
            <a:off x="1143000" y="4035300"/>
            <a:ext cx="4953000" cy="2136900"/>
          </a:xfrm>
          <a:prstGeom prst="rect">
            <a:avLst/>
          </a:prstGeom>
          <a:noFill/>
          <a:ln>
            <a:noFill/>
          </a:ln>
        </p:spPr>
      </p:sp>
      <p:sp>
        <p:nvSpPr>
          <p:cNvPr id="2305" name="Google Shape;2305;g19a90b84abf_0_4933"/>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06" name="Google Shape;2306;g19a90b84abf_0_4933"/>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307" name="Google Shape;2307;g19a90b84abf_0_493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5">
  <p:cSld name="28_Blank_1_1_1_1_1_2_5">
    <p:spTree>
      <p:nvGrpSpPr>
        <p:cNvPr id="2308" name="Shape 2308"/>
        <p:cNvGrpSpPr/>
        <p:nvPr/>
      </p:nvGrpSpPr>
      <p:grpSpPr>
        <a:xfrm>
          <a:off x="0" y="0"/>
          <a:ext cx="0" cy="0"/>
          <a:chOff x="0" y="0"/>
          <a:chExt cx="0" cy="0"/>
        </a:xfrm>
      </p:grpSpPr>
      <p:pic>
        <p:nvPicPr>
          <p:cNvPr id="2309" name="Google Shape;2309;g19a90b84abf_0_494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10" name="Google Shape;2310;g19a90b84abf_0_494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11" name="Google Shape;2311;g19a90b84abf_0_494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12" name="Google Shape;2312;g19a90b84abf_0_494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13" name="Google Shape;2313;g19a90b84abf_0_4943"/>
          <p:cNvSpPr/>
          <p:nvPr>
            <p:ph idx="2" type="pic"/>
          </p:nvPr>
        </p:nvSpPr>
        <p:spPr>
          <a:xfrm>
            <a:off x="1141950" y="1673100"/>
            <a:ext cx="4953000" cy="1491600"/>
          </a:xfrm>
          <a:prstGeom prst="rect">
            <a:avLst/>
          </a:prstGeom>
          <a:noFill/>
          <a:ln>
            <a:noFill/>
          </a:ln>
        </p:spPr>
      </p:sp>
      <p:sp>
        <p:nvSpPr>
          <p:cNvPr id="2314" name="Google Shape;2314;g19a90b84abf_0_4943"/>
          <p:cNvSpPr/>
          <p:nvPr>
            <p:ph idx="3" type="pic"/>
          </p:nvPr>
        </p:nvSpPr>
        <p:spPr>
          <a:xfrm>
            <a:off x="1141950" y="3268673"/>
            <a:ext cx="4953000" cy="1491600"/>
          </a:xfrm>
          <a:prstGeom prst="rect">
            <a:avLst/>
          </a:prstGeom>
          <a:noFill/>
          <a:ln>
            <a:noFill/>
          </a:ln>
        </p:spPr>
      </p:sp>
      <p:sp>
        <p:nvSpPr>
          <p:cNvPr id="2315" name="Google Shape;2315;g19a90b84abf_0_4943"/>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316" name="Google Shape;2316;g19a90b84abf_0_4943"/>
          <p:cNvSpPr/>
          <p:nvPr>
            <p:ph idx="4" type="pic"/>
          </p:nvPr>
        </p:nvSpPr>
        <p:spPr>
          <a:xfrm>
            <a:off x="1140900" y="4864250"/>
            <a:ext cx="4953000" cy="1491600"/>
          </a:xfrm>
          <a:prstGeom prst="rect">
            <a:avLst/>
          </a:prstGeom>
          <a:noFill/>
          <a:ln>
            <a:noFill/>
          </a:ln>
        </p:spPr>
      </p:sp>
      <p:sp>
        <p:nvSpPr>
          <p:cNvPr id="2317" name="Google Shape;2317;g19a90b84abf_0_4943"/>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318" name="Google Shape;2318;g19a90b84abf_0_4943"/>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319" name="Google Shape;2319;g19a90b84abf_0_494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6">
  <p:cSld name="28_Blank_1_1_1_1_1_1_6">
    <p:spTree>
      <p:nvGrpSpPr>
        <p:cNvPr id="2320" name="Shape 2320"/>
        <p:cNvGrpSpPr/>
        <p:nvPr/>
      </p:nvGrpSpPr>
      <p:grpSpPr>
        <a:xfrm>
          <a:off x="0" y="0"/>
          <a:ext cx="0" cy="0"/>
          <a:chOff x="0" y="0"/>
          <a:chExt cx="0" cy="0"/>
        </a:xfrm>
      </p:grpSpPr>
      <p:pic>
        <p:nvPicPr>
          <p:cNvPr id="2321" name="Google Shape;2321;g19a90b84abf_0_495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322" name="Google Shape;2322;g19a90b84abf_0_495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23" name="Google Shape;2323;g19a90b84abf_0_495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24" name="Google Shape;2324;g19a90b84abf_0_4955"/>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25" name="Google Shape;2325;g19a90b84abf_0_4955"/>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26" name="Google Shape;2326;g19a90b84abf_0_4955"/>
          <p:cNvSpPr/>
          <p:nvPr>
            <p:ph idx="3" type="pic"/>
          </p:nvPr>
        </p:nvSpPr>
        <p:spPr>
          <a:xfrm>
            <a:off x="3686431" y="1749300"/>
            <a:ext cx="2409600" cy="2136900"/>
          </a:xfrm>
          <a:prstGeom prst="rect">
            <a:avLst/>
          </a:prstGeom>
          <a:noFill/>
          <a:ln>
            <a:noFill/>
          </a:ln>
        </p:spPr>
      </p:sp>
      <p:sp>
        <p:nvSpPr>
          <p:cNvPr id="2327" name="Google Shape;2327;g19a90b84abf_0_4955"/>
          <p:cNvSpPr/>
          <p:nvPr>
            <p:ph idx="4" type="pic"/>
          </p:nvPr>
        </p:nvSpPr>
        <p:spPr>
          <a:xfrm>
            <a:off x="3686431" y="4035300"/>
            <a:ext cx="2409600" cy="2136900"/>
          </a:xfrm>
          <a:prstGeom prst="rect">
            <a:avLst/>
          </a:prstGeom>
          <a:noFill/>
          <a:ln>
            <a:noFill/>
          </a:ln>
        </p:spPr>
      </p:sp>
      <p:sp>
        <p:nvSpPr>
          <p:cNvPr id="2328" name="Google Shape;2328;g19a90b84abf_0_4955"/>
          <p:cNvSpPr/>
          <p:nvPr>
            <p:ph idx="5" type="pic"/>
          </p:nvPr>
        </p:nvSpPr>
        <p:spPr>
          <a:xfrm>
            <a:off x="1143000" y="1752600"/>
            <a:ext cx="2409600" cy="2136900"/>
          </a:xfrm>
          <a:prstGeom prst="rect">
            <a:avLst/>
          </a:prstGeom>
          <a:noFill/>
          <a:ln>
            <a:noFill/>
          </a:ln>
        </p:spPr>
      </p:sp>
      <p:sp>
        <p:nvSpPr>
          <p:cNvPr id="2329" name="Google Shape;2329;g19a90b84abf_0_4955"/>
          <p:cNvSpPr/>
          <p:nvPr>
            <p:ph idx="6" type="pic"/>
          </p:nvPr>
        </p:nvSpPr>
        <p:spPr>
          <a:xfrm>
            <a:off x="1143000" y="4038600"/>
            <a:ext cx="2409600" cy="2136900"/>
          </a:xfrm>
          <a:prstGeom prst="rect">
            <a:avLst/>
          </a:prstGeom>
          <a:noFill/>
          <a:ln>
            <a:noFill/>
          </a:ln>
        </p:spPr>
      </p:sp>
      <p:pic>
        <p:nvPicPr>
          <p:cNvPr id="2330" name="Google Shape;2330;g19a90b84abf_0_495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7">
  <p:cSld name="28_Blank_1_1_1_1_1_1_1_5">
    <p:spTree>
      <p:nvGrpSpPr>
        <p:cNvPr id="2331" name="Shape 2331"/>
        <p:cNvGrpSpPr/>
        <p:nvPr/>
      </p:nvGrpSpPr>
      <p:grpSpPr>
        <a:xfrm>
          <a:off x="0" y="0"/>
          <a:ext cx="0" cy="0"/>
          <a:chOff x="0" y="0"/>
          <a:chExt cx="0" cy="0"/>
        </a:xfrm>
      </p:grpSpPr>
      <p:pic>
        <p:nvPicPr>
          <p:cNvPr id="2332" name="Google Shape;2332;g19a90b84abf_0_496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333" name="Google Shape;2333;g19a90b84abf_0_496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34" name="Google Shape;2334;g19a90b84abf_0_496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335" name="Google Shape;2335;g19a90b84abf_0_496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336" name="Google Shape;2336;g19a90b84abf_0_4966"/>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p:cSld name="25_Blank_1">
    <p:spTree>
      <p:nvGrpSpPr>
        <p:cNvPr id="2337" name="Shape 2337"/>
        <p:cNvGrpSpPr/>
        <p:nvPr/>
      </p:nvGrpSpPr>
      <p:grpSpPr>
        <a:xfrm>
          <a:off x="0" y="0"/>
          <a:ext cx="0" cy="0"/>
          <a:chOff x="0" y="0"/>
          <a:chExt cx="0" cy="0"/>
        </a:xfrm>
      </p:grpSpPr>
      <p:pic>
        <p:nvPicPr>
          <p:cNvPr id="2338" name="Google Shape;2338;g19a90b84abf_0_497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39" name="Google Shape;2339;g19a90b84abf_0_4972"/>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40" name="Google Shape;2340;g19a90b84abf_0_497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1" name="Google Shape;2341;g19a90b84abf_0_4972"/>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2" name="Google Shape;2342;g19a90b84abf_0_497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343" name="Google Shape;2343;g19a90b84abf_0_497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1">
  <p:cSld name="28_Blank_1_1_3_4">
    <p:spTree>
      <p:nvGrpSpPr>
        <p:cNvPr id="2344" name="Shape 2344"/>
        <p:cNvGrpSpPr/>
        <p:nvPr/>
      </p:nvGrpSpPr>
      <p:grpSpPr>
        <a:xfrm>
          <a:off x="0" y="0"/>
          <a:ext cx="0" cy="0"/>
          <a:chOff x="0" y="0"/>
          <a:chExt cx="0" cy="0"/>
        </a:xfrm>
      </p:grpSpPr>
      <p:pic>
        <p:nvPicPr>
          <p:cNvPr id="2345" name="Google Shape;2345;g19a90b84abf_0_497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46" name="Google Shape;2346;g19a90b84abf_0_497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47" name="Google Shape;2347;g19a90b84abf_0_497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8" name="Google Shape;2348;g19a90b84abf_0_497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49" name="Google Shape;2349;g19a90b84abf_0_497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350" name="Google Shape;2350;g19a90b84abf_0_497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2351" name="Google Shape;2351;g19a90b84abf_0_4979"/>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7">
  <p:cSld name="7_Title Only_6_9">
    <p:spTree>
      <p:nvGrpSpPr>
        <p:cNvPr id="202" name="Shape 202"/>
        <p:cNvGrpSpPr/>
        <p:nvPr/>
      </p:nvGrpSpPr>
      <p:grpSpPr>
        <a:xfrm>
          <a:off x="0" y="0"/>
          <a:ext cx="0" cy="0"/>
          <a:chOff x="0" y="0"/>
          <a:chExt cx="0" cy="0"/>
        </a:xfrm>
      </p:grpSpPr>
      <p:pic>
        <p:nvPicPr>
          <p:cNvPr id="203" name="Google Shape;203;g19a90b84abf_0_2837"/>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204" name="Google Shape;204;g19a90b84abf_0_283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05" name="Google Shape;205;g19a90b84abf_0_283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06" name="Google Shape;206;g19a90b84abf_0_283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7" name="Google Shape;207;g19a90b84abf_0_2837"/>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2">
  <p:cSld name="28_Blank_1_1_2_4">
    <p:spTree>
      <p:nvGrpSpPr>
        <p:cNvPr id="2352" name="Shape 2352"/>
        <p:cNvGrpSpPr/>
        <p:nvPr/>
      </p:nvGrpSpPr>
      <p:grpSpPr>
        <a:xfrm>
          <a:off x="0" y="0"/>
          <a:ext cx="0" cy="0"/>
          <a:chOff x="0" y="0"/>
          <a:chExt cx="0" cy="0"/>
        </a:xfrm>
      </p:grpSpPr>
      <p:pic>
        <p:nvPicPr>
          <p:cNvPr id="2353" name="Google Shape;2353;g19a90b84abf_0_498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54" name="Google Shape;2354;g19a90b84abf_0_498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55" name="Google Shape;2355;g19a90b84abf_0_498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6" name="Google Shape;2356;g19a90b84abf_0_498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57" name="Google Shape;2357;g19a90b84abf_0_4987"/>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58" name="Google Shape;2358;g19a90b84abf_0_4987"/>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359" name="Google Shape;2359;g19a90b84abf_0_4987"/>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360" name="Google Shape;2360;g19a90b84abf_0_498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3">
  <p:cSld name="28_Blank_1_1_1_4">
    <p:spTree>
      <p:nvGrpSpPr>
        <p:cNvPr id="2361" name="Shape 2361"/>
        <p:cNvGrpSpPr/>
        <p:nvPr/>
      </p:nvGrpSpPr>
      <p:grpSpPr>
        <a:xfrm>
          <a:off x="0" y="0"/>
          <a:ext cx="0" cy="0"/>
          <a:chOff x="0" y="0"/>
          <a:chExt cx="0" cy="0"/>
        </a:xfrm>
      </p:grpSpPr>
      <p:pic>
        <p:nvPicPr>
          <p:cNvPr id="2362" name="Google Shape;2362;g19a90b84abf_0_499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63" name="Google Shape;2363;g19a90b84abf_0_4996"/>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64" name="Google Shape;2364;g19a90b84abf_0_499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5" name="Google Shape;2365;g19a90b84abf_0_499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66" name="Google Shape;2366;g19a90b84abf_0_4996"/>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67" name="Google Shape;2367;g19a90b84abf_0_4996"/>
          <p:cNvSpPr/>
          <p:nvPr>
            <p:ph idx="3" type="pic"/>
          </p:nvPr>
        </p:nvSpPr>
        <p:spPr>
          <a:xfrm>
            <a:off x="1122001" y="1972500"/>
            <a:ext cx="4974000" cy="4123500"/>
          </a:xfrm>
          <a:prstGeom prst="rect">
            <a:avLst/>
          </a:prstGeom>
          <a:noFill/>
          <a:ln>
            <a:noFill/>
          </a:ln>
        </p:spPr>
      </p:sp>
      <p:sp>
        <p:nvSpPr>
          <p:cNvPr id="2368" name="Google Shape;2368;g19a90b84abf_0_499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369" name="Google Shape;2369;g19a90b84abf_0_499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4">
  <p:cSld name="28_Blank_1_1_1_1_1_6">
    <p:spTree>
      <p:nvGrpSpPr>
        <p:cNvPr id="2370" name="Shape 2370"/>
        <p:cNvGrpSpPr/>
        <p:nvPr/>
      </p:nvGrpSpPr>
      <p:grpSpPr>
        <a:xfrm>
          <a:off x="0" y="0"/>
          <a:ext cx="0" cy="0"/>
          <a:chOff x="0" y="0"/>
          <a:chExt cx="0" cy="0"/>
        </a:xfrm>
      </p:grpSpPr>
      <p:pic>
        <p:nvPicPr>
          <p:cNvPr id="2371" name="Google Shape;2371;g19a90b84abf_0_500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72" name="Google Shape;2372;g19a90b84abf_0_500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73" name="Google Shape;2373;g19a90b84abf_0_500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74" name="Google Shape;2374;g19a90b84abf_0_500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75" name="Google Shape;2375;g19a90b84abf_0_5005"/>
          <p:cNvSpPr/>
          <p:nvPr>
            <p:ph idx="2" type="pic"/>
          </p:nvPr>
        </p:nvSpPr>
        <p:spPr>
          <a:xfrm>
            <a:off x="1143000" y="1749300"/>
            <a:ext cx="4953000" cy="2136900"/>
          </a:xfrm>
          <a:prstGeom prst="rect">
            <a:avLst/>
          </a:prstGeom>
          <a:noFill/>
          <a:ln>
            <a:noFill/>
          </a:ln>
        </p:spPr>
      </p:sp>
      <p:sp>
        <p:nvSpPr>
          <p:cNvPr id="2376" name="Google Shape;2376;g19a90b84abf_0_5005"/>
          <p:cNvSpPr/>
          <p:nvPr>
            <p:ph idx="3" type="pic"/>
          </p:nvPr>
        </p:nvSpPr>
        <p:spPr>
          <a:xfrm>
            <a:off x="1143000" y="4035300"/>
            <a:ext cx="4953000" cy="2136900"/>
          </a:xfrm>
          <a:prstGeom prst="rect">
            <a:avLst/>
          </a:prstGeom>
          <a:noFill/>
          <a:ln>
            <a:noFill/>
          </a:ln>
        </p:spPr>
      </p:sp>
      <p:sp>
        <p:nvSpPr>
          <p:cNvPr id="2377" name="Google Shape;2377;g19a90b84abf_0_5005"/>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78" name="Google Shape;2378;g19a90b84abf_0_5005"/>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379" name="Google Shape;2379;g19a90b84abf_0_500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5">
  <p:cSld name="28_Blank_1_1_1_1_1_2_4">
    <p:spTree>
      <p:nvGrpSpPr>
        <p:cNvPr id="2380" name="Shape 2380"/>
        <p:cNvGrpSpPr/>
        <p:nvPr/>
      </p:nvGrpSpPr>
      <p:grpSpPr>
        <a:xfrm>
          <a:off x="0" y="0"/>
          <a:ext cx="0" cy="0"/>
          <a:chOff x="0" y="0"/>
          <a:chExt cx="0" cy="0"/>
        </a:xfrm>
      </p:grpSpPr>
      <p:pic>
        <p:nvPicPr>
          <p:cNvPr id="2381" name="Google Shape;2381;g19a90b84abf_0_501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82" name="Google Shape;2382;g19a90b84abf_0_501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83" name="Google Shape;2383;g19a90b84abf_0_501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84" name="Google Shape;2384;g19a90b84abf_0_501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85" name="Google Shape;2385;g19a90b84abf_0_5015"/>
          <p:cNvSpPr/>
          <p:nvPr>
            <p:ph idx="2" type="pic"/>
          </p:nvPr>
        </p:nvSpPr>
        <p:spPr>
          <a:xfrm>
            <a:off x="1141950" y="1673100"/>
            <a:ext cx="4953000" cy="1491600"/>
          </a:xfrm>
          <a:prstGeom prst="rect">
            <a:avLst/>
          </a:prstGeom>
          <a:noFill/>
          <a:ln>
            <a:noFill/>
          </a:ln>
        </p:spPr>
      </p:sp>
      <p:sp>
        <p:nvSpPr>
          <p:cNvPr id="2386" name="Google Shape;2386;g19a90b84abf_0_5015"/>
          <p:cNvSpPr/>
          <p:nvPr>
            <p:ph idx="3" type="pic"/>
          </p:nvPr>
        </p:nvSpPr>
        <p:spPr>
          <a:xfrm>
            <a:off x="1141950" y="3268673"/>
            <a:ext cx="4953000" cy="1491600"/>
          </a:xfrm>
          <a:prstGeom prst="rect">
            <a:avLst/>
          </a:prstGeom>
          <a:noFill/>
          <a:ln>
            <a:noFill/>
          </a:ln>
        </p:spPr>
      </p:sp>
      <p:sp>
        <p:nvSpPr>
          <p:cNvPr id="2387" name="Google Shape;2387;g19a90b84abf_0_5015"/>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388" name="Google Shape;2388;g19a90b84abf_0_5015"/>
          <p:cNvSpPr/>
          <p:nvPr>
            <p:ph idx="4" type="pic"/>
          </p:nvPr>
        </p:nvSpPr>
        <p:spPr>
          <a:xfrm>
            <a:off x="1140900" y="4864250"/>
            <a:ext cx="4953000" cy="1491600"/>
          </a:xfrm>
          <a:prstGeom prst="rect">
            <a:avLst/>
          </a:prstGeom>
          <a:noFill/>
          <a:ln>
            <a:noFill/>
          </a:ln>
        </p:spPr>
      </p:sp>
      <p:sp>
        <p:nvSpPr>
          <p:cNvPr id="2389" name="Google Shape;2389;g19a90b84abf_0_5015"/>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390" name="Google Shape;2390;g19a90b84abf_0_5015"/>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391" name="Google Shape;2391;g19a90b84abf_0_501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6">
  <p:cSld name="28_Blank_1_1_1_1_1_1_5">
    <p:spTree>
      <p:nvGrpSpPr>
        <p:cNvPr id="2392" name="Shape 2392"/>
        <p:cNvGrpSpPr/>
        <p:nvPr/>
      </p:nvGrpSpPr>
      <p:grpSpPr>
        <a:xfrm>
          <a:off x="0" y="0"/>
          <a:ext cx="0" cy="0"/>
          <a:chOff x="0" y="0"/>
          <a:chExt cx="0" cy="0"/>
        </a:xfrm>
      </p:grpSpPr>
      <p:pic>
        <p:nvPicPr>
          <p:cNvPr id="2393" name="Google Shape;2393;g19a90b84abf_0_502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394" name="Google Shape;2394;g19a90b84abf_0_502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95" name="Google Shape;2395;g19a90b84abf_0_502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96" name="Google Shape;2396;g19a90b84abf_0_5027"/>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97" name="Google Shape;2397;g19a90b84abf_0_5027"/>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98" name="Google Shape;2398;g19a90b84abf_0_5027"/>
          <p:cNvSpPr/>
          <p:nvPr>
            <p:ph idx="3" type="pic"/>
          </p:nvPr>
        </p:nvSpPr>
        <p:spPr>
          <a:xfrm>
            <a:off x="3686431" y="1749300"/>
            <a:ext cx="2409600" cy="2136900"/>
          </a:xfrm>
          <a:prstGeom prst="rect">
            <a:avLst/>
          </a:prstGeom>
          <a:noFill/>
          <a:ln>
            <a:noFill/>
          </a:ln>
        </p:spPr>
      </p:sp>
      <p:sp>
        <p:nvSpPr>
          <p:cNvPr id="2399" name="Google Shape;2399;g19a90b84abf_0_5027"/>
          <p:cNvSpPr/>
          <p:nvPr>
            <p:ph idx="4" type="pic"/>
          </p:nvPr>
        </p:nvSpPr>
        <p:spPr>
          <a:xfrm>
            <a:off x="3686431" y="4035300"/>
            <a:ext cx="2409600" cy="2136900"/>
          </a:xfrm>
          <a:prstGeom prst="rect">
            <a:avLst/>
          </a:prstGeom>
          <a:noFill/>
          <a:ln>
            <a:noFill/>
          </a:ln>
        </p:spPr>
      </p:sp>
      <p:sp>
        <p:nvSpPr>
          <p:cNvPr id="2400" name="Google Shape;2400;g19a90b84abf_0_5027"/>
          <p:cNvSpPr/>
          <p:nvPr>
            <p:ph idx="5" type="pic"/>
          </p:nvPr>
        </p:nvSpPr>
        <p:spPr>
          <a:xfrm>
            <a:off x="1143000" y="1752600"/>
            <a:ext cx="2409600" cy="2136900"/>
          </a:xfrm>
          <a:prstGeom prst="rect">
            <a:avLst/>
          </a:prstGeom>
          <a:noFill/>
          <a:ln>
            <a:noFill/>
          </a:ln>
        </p:spPr>
      </p:sp>
      <p:sp>
        <p:nvSpPr>
          <p:cNvPr id="2401" name="Google Shape;2401;g19a90b84abf_0_5027"/>
          <p:cNvSpPr/>
          <p:nvPr>
            <p:ph idx="6" type="pic"/>
          </p:nvPr>
        </p:nvSpPr>
        <p:spPr>
          <a:xfrm>
            <a:off x="1143000" y="4038600"/>
            <a:ext cx="2409600" cy="2136900"/>
          </a:xfrm>
          <a:prstGeom prst="rect">
            <a:avLst/>
          </a:prstGeom>
          <a:noFill/>
          <a:ln>
            <a:noFill/>
          </a:ln>
        </p:spPr>
      </p:sp>
      <p:pic>
        <p:nvPicPr>
          <p:cNvPr id="2402" name="Google Shape;2402;g19a90b84abf_0_502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7">
  <p:cSld name="28_Blank_1_1_1_1_1_1_1_4">
    <p:spTree>
      <p:nvGrpSpPr>
        <p:cNvPr id="2403" name="Shape 2403"/>
        <p:cNvGrpSpPr/>
        <p:nvPr/>
      </p:nvGrpSpPr>
      <p:grpSpPr>
        <a:xfrm>
          <a:off x="0" y="0"/>
          <a:ext cx="0" cy="0"/>
          <a:chOff x="0" y="0"/>
          <a:chExt cx="0" cy="0"/>
        </a:xfrm>
      </p:grpSpPr>
      <p:pic>
        <p:nvPicPr>
          <p:cNvPr id="2404" name="Google Shape;2404;g19a90b84abf_0_503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405" name="Google Shape;2405;g19a90b84abf_0_503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06" name="Google Shape;2406;g19a90b84abf_0_503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407" name="Google Shape;2407;g19a90b84abf_0_503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408" name="Google Shape;2408;g19a90b84abf_0_5038"/>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p:cSld name="26_Blank_1">
    <p:spTree>
      <p:nvGrpSpPr>
        <p:cNvPr id="2409" name="Shape 2409"/>
        <p:cNvGrpSpPr/>
        <p:nvPr/>
      </p:nvGrpSpPr>
      <p:grpSpPr>
        <a:xfrm>
          <a:off x="0" y="0"/>
          <a:ext cx="0" cy="0"/>
          <a:chOff x="0" y="0"/>
          <a:chExt cx="0" cy="0"/>
        </a:xfrm>
      </p:grpSpPr>
      <p:pic>
        <p:nvPicPr>
          <p:cNvPr id="2410" name="Google Shape;2410;g19a90b84abf_0_504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11" name="Google Shape;2411;g19a90b84abf_0_5044"/>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12" name="Google Shape;2412;g19a90b84abf_0_504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3" name="Google Shape;2413;g19a90b84abf_0_5044"/>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4" name="Google Shape;2414;g19a90b84abf_0_504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415" name="Google Shape;2415;g19a90b84abf_0_504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1">
  <p:cSld name="28_Blank_1_1_3_3">
    <p:spTree>
      <p:nvGrpSpPr>
        <p:cNvPr id="2416" name="Shape 2416"/>
        <p:cNvGrpSpPr/>
        <p:nvPr/>
      </p:nvGrpSpPr>
      <p:grpSpPr>
        <a:xfrm>
          <a:off x="0" y="0"/>
          <a:ext cx="0" cy="0"/>
          <a:chOff x="0" y="0"/>
          <a:chExt cx="0" cy="0"/>
        </a:xfrm>
      </p:grpSpPr>
      <p:pic>
        <p:nvPicPr>
          <p:cNvPr id="2417" name="Google Shape;2417;g19a90b84abf_0_505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18" name="Google Shape;2418;g19a90b84abf_0_505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19" name="Google Shape;2419;g19a90b84abf_0_505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0" name="Google Shape;2420;g19a90b84abf_0_505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21" name="Google Shape;2421;g19a90b84abf_0_505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422" name="Google Shape;2422;g19a90b84abf_0_505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2423" name="Google Shape;2423;g19a90b84abf_0_5051"/>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2">
  <p:cSld name="28_Blank_1_1_2_3">
    <p:spTree>
      <p:nvGrpSpPr>
        <p:cNvPr id="2424" name="Shape 2424"/>
        <p:cNvGrpSpPr/>
        <p:nvPr/>
      </p:nvGrpSpPr>
      <p:grpSpPr>
        <a:xfrm>
          <a:off x="0" y="0"/>
          <a:ext cx="0" cy="0"/>
          <a:chOff x="0" y="0"/>
          <a:chExt cx="0" cy="0"/>
        </a:xfrm>
      </p:grpSpPr>
      <p:pic>
        <p:nvPicPr>
          <p:cNvPr id="2425" name="Google Shape;2425;g19a90b84abf_0_505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26" name="Google Shape;2426;g19a90b84abf_0_505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27" name="Google Shape;2427;g19a90b84abf_0_505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8" name="Google Shape;2428;g19a90b84abf_0_505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29" name="Google Shape;2429;g19a90b84abf_0_505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30" name="Google Shape;2430;g19a90b84abf_0_5059"/>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431" name="Google Shape;2431;g19a90b84abf_0_5059"/>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432" name="Google Shape;2432;g19a90b84abf_0_505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3">
  <p:cSld name="28_Blank_1_1_1_3">
    <p:spTree>
      <p:nvGrpSpPr>
        <p:cNvPr id="2433" name="Shape 2433"/>
        <p:cNvGrpSpPr/>
        <p:nvPr/>
      </p:nvGrpSpPr>
      <p:grpSpPr>
        <a:xfrm>
          <a:off x="0" y="0"/>
          <a:ext cx="0" cy="0"/>
          <a:chOff x="0" y="0"/>
          <a:chExt cx="0" cy="0"/>
        </a:xfrm>
      </p:grpSpPr>
      <p:pic>
        <p:nvPicPr>
          <p:cNvPr id="2434" name="Google Shape;2434;g19a90b84abf_0_506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35" name="Google Shape;2435;g19a90b84abf_0_5068"/>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36" name="Google Shape;2436;g19a90b84abf_0_506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7" name="Google Shape;2437;g19a90b84abf_0_506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38" name="Google Shape;2438;g19a90b84abf_0_5068"/>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39" name="Google Shape;2439;g19a90b84abf_0_5068"/>
          <p:cNvSpPr/>
          <p:nvPr>
            <p:ph idx="3" type="pic"/>
          </p:nvPr>
        </p:nvSpPr>
        <p:spPr>
          <a:xfrm>
            <a:off x="1122001" y="1972500"/>
            <a:ext cx="4974000" cy="4123500"/>
          </a:xfrm>
          <a:prstGeom prst="rect">
            <a:avLst/>
          </a:prstGeom>
          <a:noFill/>
          <a:ln>
            <a:noFill/>
          </a:ln>
        </p:spPr>
      </p:sp>
      <p:sp>
        <p:nvSpPr>
          <p:cNvPr id="2440" name="Google Shape;2440;g19a90b84abf_0_506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441" name="Google Shape;2441;g19a90b84abf_0_506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1">
  <p:cSld name="Title Only_1">
    <p:spTree>
      <p:nvGrpSpPr>
        <p:cNvPr id="208" name="Shape 208"/>
        <p:cNvGrpSpPr/>
        <p:nvPr/>
      </p:nvGrpSpPr>
      <p:grpSpPr>
        <a:xfrm>
          <a:off x="0" y="0"/>
          <a:ext cx="0" cy="0"/>
          <a:chOff x="0" y="0"/>
          <a:chExt cx="0" cy="0"/>
        </a:xfrm>
      </p:grpSpPr>
      <p:pic>
        <p:nvPicPr>
          <p:cNvPr id="209" name="Google Shape;209;g19a90b84abf_0_284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10" name="Google Shape;210;g19a90b84abf_0_284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1" name="Google Shape;211;g19a90b84abf_0_284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12" name="Google Shape;212;g19a90b84abf_0_284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3" name="Google Shape;213;g19a90b84abf_0_2843"/>
          <p:cNvSpPr txBox="1"/>
          <p:nvPr>
            <p:ph idx="1" type="body"/>
          </p:nvPr>
        </p:nvSpPr>
        <p:spPr>
          <a:xfrm>
            <a:off x="3608700" y="18256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4">
  <p:cSld name="28_Blank_1_1_1_1_1_5">
    <p:spTree>
      <p:nvGrpSpPr>
        <p:cNvPr id="2442" name="Shape 2442"/>
        <p:cNvGrpSpPr/>
        <p:nvPr/>
      </p:nvGrpSpPr>
      <p:grpSpPr>
        <a:xfrm>
          <a:off x="0" y="0"/>
          <a:ext cx="0" cy="0"/>
          <a:chOff x="0" y="0"/>
          <a:chExt cx="0" cy="0"/>
        </a:xfrm>
      </p:grpSpPr>
      <p:pic>
        <p:nvPicPr>
          <p:cNvPr id="2443" name="Google Shape;2443;g19a90b84abf_0_507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44" name="Google Shape;2444;g19a90b84abf_0_507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45" name="Google Shape;2445;g19a90b84abf_0_507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6" name="Google Shape;2446;g19a90b84abf_0_507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47" name="Google Shape;2447;g19a90b84abf_0_5077"/>
          <p:cNvSpPr/>
          <p:nvPr>
            <p:ph idx="2" type="pic"/>
          </p:nvPr>
        </p:nvSpPr>
        <p:spPr>
          <a:xfrm>
            <a:off x="1143000" y="1749300"/>
            <a:ext cx="4953000" cy="2136900"/>
          </a:xfrm>
          <a:prstGeom prst="rect">
            <a:avLst/>
          </a:prstGeom>
          <a:noFill/>
          <a:ln>
            <a:noFill/>
          </a:ln>
        </p:spPr>
      </p:sp>
      <p:sp>
        <p:nvSpPr>
          <p:cNvPr id="2448" name="Google Shape;2448;g19a90b84abf_0_5077"/>
          <p:cNvSpPr/>
          <p:nvPr>
            <p:ph idx="3" type="pic"/>
          </p:nvPr>
        </p:nvSpPr>
        <p:spPr>
          <a:xfrm>
            <a:off x="1143000" y="4035300"/>
            <a:ext cx="4953000" cy="2136900"/>
          </a:xfrm>
          <a:prstGeom prst="rect">
            <a:avLst/>
          </a:prstGeom>
          <a:noFill/>
          <a:ln>
            <a:noFill/>
          </a:ln>
        </p:spPr>
      </p:sp>
      <p:sp>
        <p:nvSpPr>
          <p:cNvPr id="2449" name="Google Shape;2449;g19a90b84abf_0_5077"/>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450" name="Google Shape;2450;g19a90b84abf_0_5077"/>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451" name="Google Shape;2451;g19a90b84abf_0_507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5">
  <p:cSld name="28_Blank_1_1_1_1_1_2_3">
    <p:spTree>
      <p:nvGrpSpPr>
        <p:cNvPr id="2452" name="Shape 2452"/>
        <p:cNvGrpSpPr/>
        <p:nvPr/>
      </p:nvGrpSpPr>
      <p:grpSpPr>
        <a:xfrm>
          <a:off x="0" y="0"/>
          <a:ext cx="0" cy="0"/>
          <a:chOff x="0" y="0"/>
          <a:chExt cx="0" cy="0"/>
        </a:xfrm>
      </p:grpSpPr>
      <p:pic>
        <p:nvPicPr>
          <p:cNvPr id="2453" name="Google Shape;2453;g19a90b84abf_0_508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54" name="Google Shape;2454;g19a90b84abf_0_508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55" name="Google Shape;2455;g19a90b84abf_0_508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6" name="Google Shape;2456;g19a90b84abf_0_508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57" name="Google Shape;2457;g19a90b84abf_0_5087"/>
          <p:cNvSpPr/>
          <p:nvPr>
            <p:ph idx="2" type="pic"/>
          </p:nvPr>
        </p:nvSpPr>
        <p:spPr>
          <a:xfrm>
            <a:off x="1141950" y="1673100"/>
            <a:ext cx="4953000" cy="1491600"/>
          </a:xfrm>
          <a:prstGeom prst="rect">
            <a:avLst/>
          </a:prstGeom>
          <a:noFill/>
          <a:ln>
            <a:noFill/>
          </a:ln>
        </p:spPr>
      </p:sp>
      <p:sp>
        <p:nvSpPr>
          <p:cNvPr id="2458" name="Google Shape;2458;g19a90b84abf_0_5087"/>
          <p:cNvSpPr/>
          <p:nvPr>
            <p:ph idx="3" type="pic"/>
          </p:nvPr>
        </p:nvSpPr>
        <p:spPr>
          <a:xfrm>
            <a:off x="1141950" y="3268673"/>
            <a:ext cx="4953000" cy="1491600"/>
          </a:xfrm>
          <a:prstGeom prst="rect">
            <a:avLst/>
          </a:prstGeom>
          <a:noFill/>
          <a:ln>
            <a:noFill/>
          </a:ln>
        </p:spPr>
      </p:sp>
      <p:sp>
        <p:nvSpPr>
          <p:cNvPr id="2459" name="Google Shape;2459;g19a90b84abf_0_5087"/>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460" name="Google Shape;2460;g19a90b84abf_0_5087"/>
          <p:cNvSpPr/>
          <p:nvPr>
            <p:ph idx="4" type="pic"/>
          </p:nvPr>
        </p:nvSpPr>
        <p:spPr>
          <a:xfrm>
            <a:off x="1140900" y="4864250"/>
            <a:ext cx="4953000" cy="1491600"/>
          </a:xfrm>
          <a:prstGeom prst="rect">
            <a:avLst/>
          </a:prstGeom>
          <a:noFill/>
          <a:ln>
            <a:noFill/>
          </a:ln>
        </p:spPr>
      </p:sp>
      <p:sp>
        <p:nvSpPr>
          <p:cNvPr id="2461" name="Google Shape;2461;g19a90b84abf_0_5087"/>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462" name="Google Shape;2462;g19a90b84abf_0_5087"/>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463" name="Google Shape;2463;g19a90b84abf_0_508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6">
  <p:cSld name="28_Blank_1_1_1_1_1_1_4">
    <p:spTree>
      <p:nvGrpSpPr>
        <p:cNvPr id="2464" name="Shape 2464"/>
        <p:cNvGrpSpPr/>
        <p:nvPr/>
      </p:nvGrpSpPr>
      <p:grpSpPr>
        <a:xfrm>
          <a:off x="0" y="0"/>
          <a:ext cx="0" cy="0"/>
          <a:chOff x="0" y="0"/>
          <a:chExt cx="0" cy="0"/>
        </a:xfrm>
      </p:grpSpPr>
      <p:pic>
        <p:nvPicPr>
          <p:cNvPr id="2465" name="Google Shape;2465;g19a90b84abf_0_509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466" name="Google Shape;2466;g19a90b84abf_0_509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67" name="Google Shape;2467;g19a90b84abf_0_509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68" name="Google Shape;2468;g19a90b84abf_0_5099"/>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469" name="Google Shape;2469;g19a90b84abf_0_5099"/>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470" name="Google Shape;2470;g19a90b84abf_0_5099"/>
          <p:cNvSpPr/>
          <p:nvPr>
            <p:ph idx="3" type="pic"/>
          </p:nvPr>
        </p:nvSpPr>
        <p:spPr>
          <a:xfrm>
            <a:off x="3686431" y="1749300"/>
            <a:ext cx="2409600" cy="2136900"/>
          </a:xfrm>
          <a:prstGeom prst="rect">
            <a:avLst/>
          </a:prstGeom>
          <a:noFill/>
          <a:ln>
            <a:noFill/>
          </a:ln>
        </p:spPr>
      </p:sp>
      <p:sp>
        <p:nvSpPr>
          <p:cNvPr id="2471" name="Google Shape;2471;g19a90b84abf_0_5099"/>
          <p:cNvSpPr/>
          <p:nvPr>
            <p:ph idx="4" type="pic"/>
          </p:nvPr>
        </p:nvSpPr>
        <p:spPr>
          <a:xfrm>
            <a:off x="3686431" y="4035300"/>
            <a:ext cx="2409600" cy="2136900"/>
          </a:xfrm>
          <a:prstGeom prst="rect">
            <a:avLst/>
          </a:prstGeom>
          <a:noFill/>
          <a:ln>
            <a:noFill/>
          </a:ln>
        </p:spPr>
      </p:sp>
      <p:sp>
        <p:nvSpPr>
          <p:cNvPr id="2472" name="Google Shape;2472;g19a90b84abf_0_5099"/>
          <p:cNvSpPr/>
          <p:nvPr>
            <p:ph idx="5" type="pic"/>
          </p:nvPr>
        </p:nvSpPr>
        <p:spPr>
          <a:xfrm>
            <a:off x="1143000" y="1752600"/>
            <a:ext cx="2409600" cy="2136900"/>
          </a:xfrm>
          <a:prstGeom prst="rect">
            <a:avLst/>
          </a:prstGeom>
          <a:noFill/>
          <a:ln>
            <a:noFill/>
          </a:ln>
        </p:spPr>
      </p:sp>
      <p:sp>
        <p:nvSpPr>
          <p:cNvPr id="2473" name="Google Shape;2473;g19a90b84abf_0_5099"/>
          <p:cNvSpPr/>
          <p:nvPr>
            <p:ph idx="6" type="pic"/>
          </p:nvPr>
        </p:nvSpPr>
        <p:spPr>
          <a:xfrm>
            <a:off x="1143000" y="4038600"/>
            <a:ext cx="2409600" cy="2136900"/>
          </a:xfrm>
          <a:prstGeom prst="rect">
            <a:avLst/>
          </a:prstGeom>
          <a:noFill/>
          <a:ln>
            <a:noFill/>
          </a:ln>
        </p:spPr>
      </p:sp>
      <p:pic>
        <p:nvPicPr>
          <p:cNvPr id="2474" name="Google Shape;2474;g19a90b84abf_0_509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7">
  <p:cSld name="28_Blank_1_1_1_1_1_1_1_3">
    <p:spTree>
      <p:nvGrpSpPr>
        <p:cNvPr id="2475" name="Shape 2475"/>
        <p:cNvGrpSpPr/>
        <p:nvPr/>
      </p:nvGrpSpPr>
      <p:grpSpPr>
        <a:xfrm>
          <a:off x="0" y="0"/>
          <a:ext cx="0" cy="0"/>
          <a:chOff x="0" y="0"/>
          <a:chExt cx="0" cy="0"/>
        </a:xfrm>
      </p:grpSpPr>
      <p:pic>
        <p:nvPicPr>
          <p:cNvPr id="2476" name="Google Shape;2476;g19a90b84abf_0_511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477" name="Google Shape;2477;g19a90b84abf_0_511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78" name="Google Shape;2478;g19a90b84abf_0_511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479" name="Google Shape;2479;g19a90b84abf_0_511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480" name="Google Shape;2480;g19a90b84abf_0_5110"/>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p:cSld name="16_Blank_1">
    <p:spTree>
      <p:nvGrpSpPr>
        <p:cNvPr id="2481" name="Shape 2481"/>
        <p:cNvGrpSpPr/>
        <p:nvPr/>
      </p:nvGrpSpPr>
      <p:grpSpPr>
        <a:xfrm>
          <a:off x="0" y="0"/>
          <a:ext cx="0" cy="0"/>
          <a:chOff x="0" y="0"/>
          <a:chExt cx="0" cy="0"/>
        </a:xfrm>
      </p:grpSpPr>
      <p:pic>
        <p:nvPicPr>
          <p:cNvPr id="2482" name="Google Shape;2482;g19a90b84abf_0_511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483" name="Google Shape;2483;g19a90b84abf_0_511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4" name="Google Shape;2484;g19a90b84abf_0_511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485" name="Google Shape;2485;g19a90b84abf_0_511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1">
  <p:cSld name="28_Blank_1_1_3_2">
    <p:spTree>
      <p:nvGrpSpPr>
        <p:cNvPr id="2486" name="Shape 2486"/>
        <p:cNvGrpSpPr/>
        <p:nvPr/>
      </p:nvGrpSpPr>
      <p:grpSpPr>
        <a:xfrm>
          <a:off x="0" y="0"/>
          <a:ext cx="0" cy="0"/>
          <a:chOff x="0" y="0"/>
          <a:chExt cx="0" cy="0"/>
        </a:xfrm>
      </p:grpSpPr>
      <p:pic>
        <p:nvPicPr>
          <p:cNvPr id="2487" name="Google Shape;2487;g19a90b84abf_0_512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88" name="Google Shape;2488;g19a90b84abf_0_512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89" name="Google Shape;2489;g19a90b84abf_0_512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0" name="Google Shape;2490;g19a90b84abf_0_512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91" name="Google Shape;2491;g19a90b84abf_0_512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492" name="Google Shape;2492;g19a90b84abf_0_512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2493" name="Google Shape;2493;g19a90b84abf_0_5121"/>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2">
  <p:cSld name="28_Blank_1_1_2_2">
    <p:spTree>
      <p:nvGrpSpPr>
        <p:cNvPr id="2494" name="Shape 2494"/>
        <p:cNvGrpSpPr/>
        <p:nvPr/>
      </p:nvGrpSpPr>
      <p:grpSpPr>
        <a:xfrm>
          <a:off x="0" y="0"/>
          <a:ext cx="0" cy="0"/>
          <a:chOff x="0" y="0"/>
          <a:chExt cx="0" cy="0"/>
        </a:xfrm>
      </p:grpSpPr>
      <p:pic>
        <p:nvPicPr>
          <p:cNvPr id="2495" name="Google Shape;2495;g19a90b84abf_0_512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96" name="Google Shape;2496;g19a90b84abf_0_512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97" name="Google Shape;2497;g19a90b84abf_0_512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8" name="Google Shape;2498;g19a90b84abf_0_512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99" name="Google Shape;2499;g19a90b84abf_0_512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00" name="Google Shape;2500;g19a90b84abf_0_5129"/>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501" name="Google Shape;2501;g19a90b84abf_0_5129"/>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502" name="Google Shape;2502;g19a90b84abf_0_512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3">
  <p:cSld name="28_Blank_1_1_1_2">
    <p:spTree>
      <p:nvGrpSpPr>
        <p:cNvPr id="2503" name="Shape 2503"/>
        <p:cNvGrpSpPr/>
        <p:nvPr/>
      </p:nvGrpSpPr>
      <p:grpSpPr>
        <a:xfrm>
          <a:off x="0" y="0"/>
          <a:ext cx="0" cy="0"/>
          <a:chOff x="0" y="0"/>
          <a:chExt cx="0" cy="0"/>
        </a:xfrm>
      </p:grpSpPr>
      <p:pic>
        <p:nvPicPr>
          <p:cNvPr id="2504" name="Google Shape;2504;g19a90b84abf_0_513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05" name="Google Shape;2505;g19a90b84abf_0_5138"/>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06" name="Google Shape;2506;g19a90b84abf_0_513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7" name="Google Shape;2507;g19a90b84abf_0_513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08" name="Google Shape;2508;g19a90b84abf_0_5138"/>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09" name="Google Shape;2509;g19a90b84abf_0_5138"/>
          <p:cNvSpPr/>
          <p:nvPr>
            <p:ph idx="3" type="pic"/>
          </p:nvPr>
        </p:nvSpPr>
        <p:spPr>
          <a:xfrm>
            <a:off x="1122001" y="1972500"/>
            <a:ext cx="4974000" cy="4123500"/>
          </a:xfrm>
          <a:prstGeom prst="rect">
            <a:avLst/>
          </a:prstGeom>
          <a:noFill/>
          <a:ln>
            <a:noFill/>
          </a:ln>
        </p:spPr>
      </p:sp>
      <p:sp>
        <p:nvSpPr>
          <p:cNvPr id="2510" name="Google Shape;2510;g19a90b84abf_0_513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511" name="Google Shape;2511;g19a90b84abf_0_513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4">
  <p:cSld name="28_Blank_1_1_1_1_1_4">
    <p:spTree>
      <p:nvGrpSpPr>
        <p:cNvPr id="2512" name="Shape 2512"/>
        <p:cNvGrpSpPr/>
        <p:nvPr/>
      </p:nvGrpSpPr>
      <p:grpSpPr>
        <a:xfrm>
          <a:off x="0" y="0"/>
          <a:ext cx="0" cy="0"/>
          <a:chOff x="0" y="0"/>
          <a:chExt cx="0" cy="0"/>
        </a:xfrm>
      </p:grpSpPr>
      <p:pic>
        <p:nvPicPr>
          <p:cNvPr id="2513" name="Google Shape;2513;g19a90b84abf_0_514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14" name="Google Shape;2514;g19a90b84abf_0_514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15" name="Google Shape;2515;g19a90b84abf_0_514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16" name="Google Shape;2516;g19a90b84abf_0_514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17" name="Google Shape;2517;g19a90b84abf_0_5147"/>
          <p:cNvSpPr/>
          <p:nvPr>
            <p:ph idx="2" type="pic"/>
          </p:nvPr>
        </p:nvSpPr>
        <p:spPr>
          <a:xfrm>
            <a:off x="1143000" y="1749300"/>
            <a:ext cx="4953000" cy="2136900"/>
          </a:xfrm>
          <a:prstGeom prst="rect">
            <a:avLst/>
          </a:prstGeom>
          <a:noFill/>
          <a:ln>
            <a:noFill/>
          </a:ln>
        </p:spPr>
      </p:sp>
      <p:sp>
        <p:nvSpPr>
          <p:cNvPr id="2518" name="Google Shape;2518;g19a90b84abf_0_5147"/>
          <p:cNvSpPr/>
          <p:nvPr>
            <p:ph idx="3" type="pic"/>
          </p:nvPr>
        </p:nvSpPr>
        <p:spPr>
          <a:xfrm>
            <a:off x="1143000" y="4035300"/>
            <a:ext cx="4953000" cy="2136900"/>
          </a:xfrm>
          <a:prstGeom prst="rect">
            <a:avLst/>
          </a:prstGeom>
          <a:noFill/>
          <a:ln>
            <a:noFill/>
          </a:ln>
        </p:spPr>
      </p:sp>
      <p:sp>
        <p:nvSpPr>
          <p:cNvPr id="2519" name="Google Shape;2519;g19a90b84abf_0_5147"/>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20" name="Google Shape;2520;g19a90b84abf_0_5147"/>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521" name="Google Shape;2521;g19a90b84abf_0_514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5">
  <p:cSld name="28_Blank_1_1_1_1_1_2_2">
    <p:spTree>
      <p:nvGrpSpPr>
        <p:cNvPr id="2522" name="Shape 2522"/>
        <p:cNvGrpSpPr/>
        <p:nvPr/>
      </p:nvGrpSpPr>
      <p:grpSpPr>
        <a:xfrm>
          <a:off x="0" y="0"/>
          <a:ext cx="0" cy="0"/>
          <a:chOff x="0" y="0"/>
          <a:chExt cx="0" cy="0"/>
        </a:xfrm>
      </p:grpSpPr>
      <p:pic>
        <p:nvPicPr>
          <p:cNvPr id="2523" name="Google Shape;2523;g19a90b84abf_0_515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24" name="Google Shape;2524;g19a90b84abf_0_515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25" name="Google Shape;2525;g19a90b84abf_0_515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26" name="Google Shape;2526;g19a90b84abf_0_515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27" name="Google Shape;2527;g19a90b84abf_0_5157"/>
          <p:cNvSpPr/>
          <p:nvPr>
            <p:ph idx="2" type="pic"/>
          </p:nvPr>
        </p:nvSpPr>
        <p:spPr>
          <a:xfrm>
            <a:off x="1141950" y="1673100"/>
            <a:ext cx="4953000" cy="1491600"/>
          </a:xfrm>
          <a:prstGeom prst="rect">
            <a:avLst/>
          </a:prstGeom>
          <a:noFill/>
          <a:ln>
            <a:noFill/>
          </a:ln>
        </p:spPr>
      </p:sp>
      <p:sp>
        <p:nvSpPr>
          <p:cNvPr id="2528" name="Google Shape;2528;g19a90b84abf_0_5157"/>
          <p:cNvSpPr/>
          <p:nvPr>
            <p:ph idx="3" type="pic"/>
          </p:nvPr>
        </p:nvSpPr>
        <p:spPr>
          <a:xfrm>
            <a:off x="1141950" y="3268673"/>
            <a:ext cx="4953000" cy="1491600"/>
          </a:xfrm>
          <a:prstGeom prst="rect">
            <a:avLst/>
          </a:prstGeom>
          <a:noFill/>
          <a:ln>
            <a:noFill/>
          </a:ln>
        </p:spPr>
      </p:sp>
      <p:sp>
        <p:nvSpPr>
          <p:cNvPr id="2529" name="Google Shape;2529;g19a90b84abf_0_5157"/>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530" name="Google Shape;2530;g19a90b84abf_0_5157"/>
          <p:cNvSpPr/>
          <p:nvPr>
            <p:ph idx="4" type="pic"/>
          </p:nvPr>
        </p:nvSpPr>
        <p:spPr>
          <a:xfrm>
            <a:off x="1140900" y="4864250"/>
            <a:ext cx="4953000" cy="1491600"/>
          </a:xfrm>
          <a:prstGeom prst="rect">
            <a:avLst/>
          </a:prstGeom>
          <a:noFill/>
          <a:ln>
            <a:noFill/>
          </a:ln>
        </p:spPr>
      </p:sp>
      <p:sp>
        <p:nvSpPr>
          <p:cNvPr id="2531" name="Google Shape;2531;g19a90b84abf_0_5157"/>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532" name="Google Shape;2532;g19a90b84abf_0_5157"/>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533" name="Google Shape;2533;g19a90b84abf_0_515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2">
  <p:cSld name="7_Title Only_1_8">
    <p:spTree>
      <p:nvGrpSpPr>
        <p:cNvPr id="214" name="Shape 214"/>
        <p:cNvGrpSpPr/>
        <p:nvPr/>
      </p:nvGrpSpPr>
      <p:grpSpPr>
        <a:xfrm>
          <a:off x="0" y="0"/>
          <a:ext cx="0" cy="0"/>
          <a:chOff x="0" y="0"/>
          <a:chExt cx="0" cy="0"/>
        </a:xfrm>
      </p:grpSpPr>
      <p:pic>
        <p:nvPicPr>
          <p:cNvPr id="215" name="Google Shape;215;g19a90b84abf_0_2849"/>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16" name="Google Shape;216;g19a90b84abf_0_284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7" name="Google Shape;217;g19a90b84abf_0_284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18" name="Google Shape;218;g19a90b84abf_0_284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9" name="Google Shape;219;g19a90b84abf_0_2849"/>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20" name="Google Shape;220;g19a90b84abf_0_2849"/>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6">
  <p:cSld name="28_Blank_1_1_1_1_1_1_3">
    <p:spTree>
      <p:nvGrpSpPr>
        <p:cNvPr id="2534" name="Shape 2534"/>
        <p:cNvGrpSpPr/>
        <p:nvPr/>
      </p:nvGrpSpPr>
      <p:grpSpPr>
        <a:xfrm>
          <a:off x="0" y="0"/>
          <a:ext cx="0" cy="0"/>
          <a:chOff x="0" y="0"/>
          <a:chExt cx="0" cy="0"/>
        </a:xfrm>
      </p:grpSpPr>
      <p:pic>
        <p:nvPicPr>
          <p:cNvPr id="2535" name="Google Shape;2535;g19a90b84abf_0_516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536" name="Google Shape;2536;g19a90b84abf_0_51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37" name="Google Shape;2537;g19a90b84abf_0_516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38" name="Google Shape;2538;g19a90b84abf_0_5169"/>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39" name="Google Shape;2539;g19a90b84abf_0_5169"/>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40" name="Google Shape;2540;g19a90b84abf_0_5169"/>
          <p:cNvSpPr/>
          <p:nvPr>
            <p:ph idx="3" type="pic"/>
          </p:nvPr>
        </p:nvSpPr>
        <p:spPr>
          <a:xfrm>
            <a:off x="3686431" y="1749300"/>
            <a:ext cx="2409600" cy="2136900"/>
          </a:xfrm>
          <a:prstGeom prst="rect">
            <a:avLst/>
          </a:prstGeom>
          <a:noFill/>
          <a:ln>
            <a:noFill/>
          </a:ln>
        </p:spPr>
      </p:sp>
      <p:sp>
        <p:nvSpPr>
          <p:cNvPr id="2541" name="Google Shape;2541;g19a90b84abf_0_5169"/>
          <p:cNvSpPr/>
          <p:nvPr>
            <p:ph idx="4" type="pic"/>
          </p:nvPr>
        </p:nvSpPr>
        <p:spPr>
          <a:xfrm>
            <a:off x="3686431" y="4035300"/>
            <a:ext cx="2409600" cy="2136900"/>
          </a:xfrm>
          <a:prstGeom prst="rect">
            <a:avLst/>
          </a:prstGeom>
          <a:noFill/>
          <a:ln>
            <a:noFill/>
          </a:ln>
        </p:spPr>
      </p:sp>
      <p:sp>
        <p:nvSpPr>
          <p:cNvPr id="2542" name="Google Shape;2542;g19a90b84abf_0_5169"/>
          <p:cNvSpPr/>
          <p:nvPr>
            <p:ph idx="5" type="pic"/>
          </p:nvPr>
        </p:nvSpPr>
        <p:spPr>
          <a:xfrm>
            <a:off x="1143000" y="1752600"/>
            <a:ext cx="2409600" cy="2136900"/>
          </a:xfrm>
          <a:prstGeom prst="rect">
            <a:avLst/>
          </a:prstGeom>
          <a:noFill/>
          <a:ln>
            <a:noFill/>
          </a:ln>
        </p:spPr>
      </p:sp>
      <p:sp>
        <p:nvSpPr>
          <p:cNvPr id="2543" name="Google Shape;2543;g19a90b84abf_0_5169"/>
          <p:cNvSpPr/>
          <p:nvPr>
            <p:ph idx="6" type="pic"/>
          </p:nvPr>
        </p:nvSpPr>
        <p:spPr>
          <a:xfrm>
            <a:off x="1143000" y="4038600"/>
            <a:ext cx="2409600" cy="2136900"/>
          </a:xfrm>
          <a:prstGeom prst="rect">
            <a:avLst/>
          </a:prstGeom>
          <a:noFill/>
          <a:ln>
            <a:noFill/>
          </a:ln>
        </p:spPr>
      </p:sp>
      <p:pic>
        <p:nvPicPr>
          <p:cNvPr id="2544" name="Google Shape;2544;g19a90b84abf_0_516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7">
  <p:cSld name="28_Blank_1_1_1_1_1_1_1_2">
    <p:spTree>
      <p:nvGrpSpPr>
        <p:cNvPr id="2545" name="Shape 2545"/>
        <p:cNvGrpSpPr/>
        <p:nvPr/>
      </p:nvGrpSpPr>
      <p:grpSpPr>
        <a:xfrm>
          <a:off x="0" y="0"/>
          <a:ext cx="0" cy="0"/>
          <a:chOff x="0" y="0"/>
          <a:chExt cx="0" cy="0"/>
        </a:xfrm>
      </p:grpSpPr>
      <p:pic>
        <p:nvPicPr>
          <p:cNvPr id="2546" name="Google Shape;2546;g19a90b84abf_0_518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547" name="Google Shape;2547;g19a90b84abf_0_518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48" name="Google Shape;2548;g19a90b84abf_0_518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549" name="Google Shape;2549;g19a90b84abf_0_518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550" name="Google Shape;2550;g19a90b84abf_0_5180"/>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p:cSld name="28_Blank_1_1_3_1">
    <p:spTree>
      <p:nvGrpSpPr>
        <p:cNvPr id="2551" name="Shape 2551"/>
        <p:cNvGrpSpPr/>
        <p:nvPr/>
      </p:nvGrpSpPr>
      <p:grpSpPr>
        <a:xfrm>
          <a:off x="0" y="0"/>
          <a:ext cx="0" cy="0"/>
          <a:chOff x="0" y="0"/>
          <a:chExt cx="0" cy="0"/>
        </a:xfrm>
      </p:grpSpPr>
      <p:pic>
        <p:nvPicPr>
          <p:cNvPr id="2552" name="Google Shape;2552;g19a90b84abf_0_518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53" name="Google Shape;2553;g19a90b84abf_0_5186"/>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54" name="Google Shape;2554;g19a90b84abf_0_518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5" name="Google Shape;2555;g19a90b84abf_0_5186"/>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6" name="Google Shape;2556;g19a90b84abf_0_518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557" name="Google Shape;2557;g19a90b84abf_0_518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1">
  <p:cSld name="28_Blank_1_1_3_1_1">
    <p:spTree>
      <p:nvGrpSpPr>
        <p:cNvPr id="2558" name="Shape 2558"/>
        <p:cNvGrpSpPr/>
        <p:nvPr/>
      </p:nvGrpSpPr>
      <p:grpSpPr>
        <a:xfrm>
          <a:off x="0" y="0"/>
          <a:ext cx="0" cy="0"/>
          <a:chOff x="0" y="0"/>
          <a:chExt cx="0" cy="0"/>
        </a:xfrm>
      </p:grpSpPr>
      <p:pic>
        <p:nvPicPr>
          <p:cNvPr id="2559" name="Google Shape;2559;g19a90b84abf_0_519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60" name="Google Shape;2560;g19a90b84abf_0_519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61" name="Google Shape;2561;g19a90b84abf_0_519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2" name="Google Shape;2562;g19a90b84abf_0_519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63" name="Google Shape;2563;g19a90b84abf_0_519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564" name="Google Shape;2564;g19a90b84abf_0_519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2565" name="Google Shape;2565;g19a90b84abf_0_5193"/>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2">
  <p:cSld name="28_Blank_1_1_2_1">
    <p:spTree>
      <p:nvGrpSpPr>
        <p:cNvPr id="2566" name="Shape 2566"/>
        <p:cNvGrpSpPr/>
        <p:nvPr/>
      </p:nvGrpSpPr>
      <p:grpSpPr>
        <a:xfrm>
          <a:off x="0" y="0"/>
          <a:ext cx="0" cy="0"/>
          <a:chOff x="0" y="0"/>
          <a:chExt cx="0" cy="0"/>
        </a:xfrm>
      </p:grpSpPr>
      <p:pic>
        <p:nvPicPr>
          <p:cNvPr id="2567" name="Google Shape;2567;g19a90b84abf_0_520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68" name="Google Shape;2568;g19a90b84abf_0_520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69" name="Google Shape;2569;g19a90b84abf_0_520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0" name="Google Shape;2570;g19a90b84abf_0_520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71" name="Google Shape;2571;g19a90b84abf_0_520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72" name="Google Shape;2572;g19a90b84abf_0_5201"/>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573" name="Google Shape;2573;g19a90b84abf_0_5201"/>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574" name="Google Shape;2574;g19a90b84abf_0_520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3">
  <p:cSld name="28_Blank_1_1_1_1">
    <p:spTree>
      <p:nvGrpSpPr>
        <p:cNvPr id="2575" name="Shape 2575"/>
        <p:cNvGrpSpPr/>
        <p:nvPr/>
      </p:nvGrpSpPr>
      <p:grpSpPr>
        <a:xfrm>
          <a:off x="0" y="0"/>
          <a:ext cx="0" cy="0"/>
          <a:chOff x="0" y="0"/>
          <a:chExt cx="0" cy="0"/>
        </a:xfrm>
      </p:grpSpPr>
      <p:pic>
        <p:nvPicPr>
          <p:cNvPr id="2576" name="Google Shape;2576;g19a90b84abf_0_521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77" name="Google Shape;2577;g19a90b84abf_0_5210"/>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78" name="Google Shape;2578;g19a90b84abf_0_521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9" name="Google Shape;2579;g19a90b84abf_0_521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80" name="Google Shape;2580;g19a90b84abf_0_5210"/>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81" name="Google Shape;2581;g19a90b84abf_0_5210"/>
          <p:cNvSpPr/>
          <p:nvPr>
            <p:ph idx="3" type="pic"/>
          </p:nvPr>
        </p:nvSpPr>
        <p:spPr>
          <a:xfrm>
            <a:off x="1122001" y="1972500"/>
            <a:ext cx="4974000" cy="4123500"/>
          </a:xfrm>
          <a:prstGeom prst="rect">
            <a:avLst/>
          </a:prstGeom>
          <a:noFill/>
          <a:ln>
            <a:noFill/>
          </a:ln>
        </p:spPr>
      </p:sp>
      <p:sp>
        <p:nvSpPr>
          <p:cNvPr id="2582" name="Google Shape;2582;g19a90b84abf_0_5210"/>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583" name="Google Shape;2583;g19a90b84abf_0_521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4">
  <p:cSld name="28_Blank_1_1_1_1_1_3">
    <p:spTree>
      <p:nvGrpSpPr>
        <p:cNvPr id="2584" name="Shape 2584"/>
        <p:cNvGrpSpPr/>
        <p:nvPr/>
      </p:nvGrpSpPr>
      <p:grpSpPr>
        <a:xfrm>
          <a:off x="0" y="0"/>
          <a:ext cx="0" cy="0"/>
          <a:chOff x="0" y="0"/>
          <a:chExt cx="0" cy="0"/>
        </a:xfrm>
      </p:grpSpPr>
      <p:pic>
        <p:nvPicPr>
          <p:cNvPr id="2585" name="Google Shape;2585;g19a90b84abf_0_5219"/>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pic>
        <p:nvPicPr>
          <p:cNvPr id="2586" name="Google Shape;2586;g19a90b84abf_0_521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587" name="Google Shape;2587;g19a90b84abf_0_521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88" name="Google Shape;2588;g19a90b84abf_0_521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89" name="Google Shape;2589;g19a90b84abf_0_5219"/>
          <p:cNvSpPr/>
          <p:nvPr>
            <p:ph idx="2" type="pic"/>
          </p:nvPr>
        </p:nvSpPr>
        <p:spPr>
          <a:xfrm>
            <a:off x="1143000" y="1749300"/>
            <a:ext cx="4953000" cy="2136900"/>
          </a:xfrm>
          <a:prstGeom prst="rect">
            <a:avLst/>
          </a:prstGeom>
          <a:noFill/>
          <a:ln>
            <a:noFill/>
          </a:ln>
        </p:spPr>
      </p:sp>
      <p:sp>
        <p:nvSpPr>
          <p:cNvPr id="2590" name="Google Shape;2590;g19a90b84abf_0_5219"/>
          <p:cNvSpPr/>
          <p:nvPr>
            <p:ph idx="3" type="pic"/>
          </p:nvPr>
        </p:nvSpPr>
        <p:spPr>
          <a:xfrm>
            <a:off x="1143000" y="4035300"/>
            <a:ext cx="4953000" cy="2136900"/>
          </a:xfrm>
          <a:prstGeom prst="rect">
            <a:avLst/>
          </a:prstGeom>
          <a:noFill/>
          <a:ln>
            <a:noFill/>
          </a:ln>
        </p:spPr>
      </p:sp>
      <p:sp>
        <p:nvSpPr>
          <p:cNvPr id="2591" name="Google Shape;2591;g19a90b84abf_0_5219"/>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92" name="Google Shape;2592;g19a90b84abf_0_5219"/>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593" name="Google Shape;2593;g19a90b84abf_0_521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5">
  <p:cSld name="28_Blank_1_1_1_1_1_2_1">
    <p:spTree>
      <p:nvGrpSpPr>
        <p:cNvPr id="2594" name="Shape 2594"/>
        <p:cNvGrpSpPr/>
        <p:nvPr/>
      </p:nvGrpSpPr>
      <p:grpSpPr>
        <a:xfrm>
          <a:off x="0" y="0"/>
          <a:ext cx="0" cy="0"/>
          <a:chOff x="0" y="0"/>
          <a:chExt cx="0" cy="0"/>
        </a:xfrm>
      </p:grpSpPr>
      <p:pic>
        <p:nvPicPr>
          <p:cNvPr id="2595" name="Google Shape;2595;g19a90b84abf_0_5229"/>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pic>
        <p:nvPicPr>
          <p:cNvPr id="2596" name="Google Shape;2596;g19a90b84abf_0_522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597" name="Google Shape;2597;g19a90b84abf_0_522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98" name="Google Shape;2598;g19a90b84abf_0_522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99" name="Google Shape;2599;g19a90b84abf_0_5229"/>
          <p:cNvSpPr/>
          <p:nvPr>
            <p:ph idx="2" type="pic"/>
          </p:nvPr>
        </p:nvSpPr>
        <p:spPr>
          <a:xfrm>
            <a:off x="1141950" y="1673100"/>
            <a:ext cx="4953000" cy="1491600"/>
          </a:xfrm>
          <a:prstGeom prst="rect">
            <a:avLst/>
          </a:prstGeom>
          <a:noFill/>
          <a:ln>
            <a:noFill/>
          </a:ln>
        </p:spPr>
      </p:sp>
      <p:sp>
        <p:nvSpPr>
          <p:cNvPr id="2600" name="Google Shape;2600;g19a90b84abf_0_5229"/>
          <p:cNvSpPr/>
          <p:nvPr>
            <p:ph idx="3" type="pic"/>
          </p:nvPr>
        </p:nvSpPr>
        <p:spPr>
          <a:xfrm>
            <a:off x="1141950" y="3268673"/>
            <a:ext cx="4953000" cy="1491600"/>
          </a:xfrm>
          <a:prstGeom prst="rect">
            <a:avLst/>
          </a:prstGeom>
          <a:noFill/>
          <a:ln>
            <a:noFill/>
          </a:ln>
        </p:spPr>
      </p:sp>
      <p:sp>
        <p:nvSpPr>
          <p:cNvPr id="2601" name="Google Shape;2601;g19a90b84abf_0_5229"/>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602" name="Google Shape;2602;g19a90b84abf_0_5229"/>
          <p:cNvSpPr/>
          <p:nvPr>
            <p:ph idx="4" type="pic"/>
          </p:nvPr>
        </p:nvSpPr>
        <p:spPr>
          <a:xfrm>
            <a:off x="1140900" y="4864250"/>
            <a:ext cx="4953000" cy="1491600"/>
          </a:xfrm>
          <a:prstGeom prst="rect">
            <a:avLst/>
          </a:prstGeom>
          <a:noFill/>
          <a:ln>
            <a:noFill/>
          </a:ln>
        </p:spPr>
      </p:sp>
      <p:sp>
        <p:nvSpPr>
          <p:cNvPr id="2603" name="Google Shape;2603;g19a90b84abf_0_5229"/>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604" name="Google Shape;2604;g19a90b84abf_0_5229"/>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605" name="Google Shape;2605;g19a90b84abf_0_522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6">
  <p:cSld name="28_Blank_1_1_1_1_1_1_2">
    <p:spTree>
      <p:nvGrpSpPr>
        <p:cNvPr id="2606" name="Shape 2606"/>
        <p:cNvGrpSpPr/>
        <p:nvPr/>
      </p:nvGrpSpPr>
      <p:grpSpPr>
        <a:xfrm>
          <a:off x="0" y="0"/>
          <a:ext cx="0" cy="0"/>
          <a:chOff x="0" y="0"/>
          <a:chExt cx="0" cy="0"/>
        </a:xfrm>
      </p:grpSpPr>
      <p:pic>
        <p:nvPicPr>
          <p:cNvPr id="2607" name="Google Shape;2607;g19a90b84abf_0_524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608" name="Google Shape;2608;g19a90b84abf_0_524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09" name="Google Shape;2609;g19a90b84abf_0_524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610" name="Google Shape;2610;g19a90b84abf_0_524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611" name="Google Shape;2611;g19a90b84abf_0_5241"/>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612" name="Google Shape;2612;g19a90b84abf_0_5241"/>
          <p:cNvSpPr/>
          <p:nvPr>
            <p:ph idx="3" type="pic"/>
          </p:nvPr>
        </p:nvSpPr>
        <p:spPr>
          <a:xfrm>
            <a:off x="3686431" y="1749300"/>
            <a:ext cx="2409600" cy="2136900"/>
          </a:xfrm>
          <a:prstGeom prst="rect">
            <a:avLst/>
          </a:prstGeom>
          <a:noFill/>
          <a:ln>
            <a:noFill/>
          </a:ln>
        </p:spPr>
      </p:sp>
      <p:sp>
        <p:nvSpPr>
          <p:cNvPr id="2613" name="Google Shape;2613;g19a90b84abf_0_5241"/>
          <p:cNvSpPr/>
          <p:nvPr>
            <p:ph idx="4" type="pic"/>
          </p:nvPr>
        </p:nvSpPr>
        <p:spPr>
          <a:xfrm>
            <a:off x="3686431" y="4035300"/>
            <a:ext cx="2409600" cy="2136900"/>
          </a:xfrm>
          <a:prstGeom prst="rect">
            <a:avLst/>
          </a:prstGeom>
          <a:noFill/>
          <a:ln>
            <a:noFill/>
          </a:ln>
        </p:spPr>
      </p:sp>
      <p:sp>
        <p:nvSpPr>
          <p:cNvPr id="2614" name="Google Shape;2614;g19a90b84abf_0_5241"/>
          <p:cNvSpPr/>
          <p:nvPr>
            <p:ph idx="5" type="pic"/>
          </p:nvPr>
        </p:nvSpPr>
        <p:spPr>
          <a:xfrm>
            <a:off x="1143000" y="1752600"/>
            <a:ext cx="2409600" cy="2136900"/>
          </a:xfrm>
          <a:prstGeom prst="rect">
            <a:avLst/>
          </a:prstGeom>
          <a:noFill/>
          <a:ln>
            <a:noFill/>
          </a:ln>
        </p:spPr>
      </p:sp>
      <p:sp>
        <p:nvSpPr>
          <p:cNvPr id="2615" name="Google Shape;2615;g19a90b84abf_0_5241"/>
          <p:cNvSpPr/>
          <p:nvPr>
            <p:ph idx="6" type="pic"/>
          </p:nvPr>
        </p:nvSpPr>
        <p:spPr>
          <a:xfrm>
            <a:off x="1143000" y="4038600"/>
            <a:ext cx="2409600" cy="2136900"/>
          </a:xfrm>
          <a:prstGeom prst="rect">
            <a:avLst/>
          </a:prstGeom>
          <a:noFill/>
          <a:ln>
            <a:noFill/>
          </a:ln>
        </p:spPr>
      </p:sp>
      <p:pic>
        <p:nvPicPr>
          <p:cNvPr id="2616" name="Google Shape;2616;g19a90b84abf_0_524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7">
  <p:cSld name="28_Blank_1_1_1_1_1_1_1_1">
    <p:spTree>
      <p:nvGrpSpPr>
        <p:cNvPr id="2617" name="Shape 2617"/>
        <p:cNvGrpSpPr/>
        <p:nvPr/>
      </p:nvGrpSpPr>
      <p:grpSpPr>
        <a:xfrm>
          <a:off x="0" y="0"/>
          <a:ext cx="0" cy="0"/>
          <a:chOff x="0" y="0"/>
          <a:chExt cx="0" cy="0"/>
        </a:xfrm>
      </p:grpSpPr>
      <p:pic>
        <p:nvPicPr>
          <p:cNvPr id="2618" name="Google Shape;2618;g19a90b84abf_0_525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619" name="Google Shape;2619;g19a90b84abf_0_525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20" name="Google Shape;2620;g19a90b84abf_0_525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621" name="Google Shape;2621;g19a90b84abf_0_525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622" name="Google Shape;2622;g19a90b84abf_0_5252"/>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_Intro 2">
  <p:cSld name="Blank_2">
    <p:spTree>
      <p:nvGrpSpPr>
        <p:cNvPr id="23" name="Shape 23"/>
        <p:cNvGrpSpPr/>
        <p:nvPr/>
      </p:nvGrpSpPr>
      <p:grpSpPr>
        <a:xfrm>
          <a:off x="0" y="0"/>
          <a:ext cx="0" cy="0"/>
          <a:chOff x="0" y="0"/>
          <a:chExt cx="0" cy="0"/>
        </a:xfrm>
      </p:grpSpPr>
      <p:pic>
        <p:nvPicPr>
          <p:cNvPr id="24" name="Google Shape;24;g19a90b84abf_0_2658"/>
          <p:cNvPicPr preferRelativeResize="0"/>
          <p:nvPr/>
        </p:nvPicPr>
        <p:blipFill rotWithShape="1">
          <a:blip r:embed="rId2">
            <a:alphaModFix/>
          </a:blip>
          <a:srcRect b="0" l="0" r="0" t="0"/>
          <a:stretch/>
        </p:blipFill>
        <p:spPr>
          <a:xfrm>
            <a:off x="1" y="0"/>
            <a:ext cx="12192000" cy="6858000"/>
          </a:xfrm>
          <a:prstGeom prst="rect">
            <a:avLst/>
          </a:prstGeom>
          <a:noFill/>
          <a:ln>
            <a:noFill/>
          </a:ln>
        </p:spPr>
      </p:pic>
      <p:sp>
        <p:nvSpPr>
          <p:cNvPr id="25" name="Google Shape;25;g19a90b84abf_0_26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g19a90b84abf_0_2658"/>
          <p:cNvSpPr txBox="1"/>
          <p:nvPr>
            <p:ph idx="1" type="body"/>
          </p:nvPr>
        </p:nvSpPr>
        <p:spPr>
          <a:xfrm>
            <a:off x="385475" y="1690825"/>
            <a:ext cx="6701100" cy="4665600"/>
          </a:xfrm>
          <a:prstGeom prst="rect">
            <a:avLst/>
          </a:prstGeom>
          <a:noFill/>
          <a:ln>
            <a:noFill/>
          </a:ln>
        </p:spPr>
        <p:txBody>
          <a:bodyPr anchorCtr="0" anchor="ctr" bIns="45700" lIns="91425" spcFirstLastPara="1" rIns="91425" wrap="square" tIns="45700">
            <a:normAutofit/>
          </a:bodyPr>
          <a:lstStyle>
            <a:lvl1pPr indent="-342900" lvl="0" marL="457200" rtl="0" algn="ctr">
              <a:lnSpc>
                <a:spcPct val="100000"/>
              </a:lnSpc>
              <a:spcBef>
                <a:spcPts val="1000"/>
              </a:spcBef>
              <a:spcAft>
                <a:spcPts val="0"/>
              </a:spcAft>
              <a:buSzPts val="1800"/>
              <a:buChar char="•"/>
              <a:defRPr/>
            </a:lvl1pPr>
            <a:lvl2pPr indent="-342900" lvl="1" marL="914400" rtl="0" algn="ctr">
              <a:lnSpc>
                <a:spcPct val="100000"/>
              </a:lnSpc>
              <a:spcBef>
                <a:spcPts val="500"/>
              </a:spcBef>
              <a:spcAft>
                <a:spcPts val="0"/>
              </a:spcAft>
              <a:buSzPts val="1800"/>
              <a:buChar char="•"/>
              <a:defRPr/>
            </a:lvl2pPr>
            <a:lvl3pPr indent="-342900" lvl="2" marL="1371600" rtl="0" algn="ctr">
              <a:lnSpc>
                <a:spcPct val="100000"/>
              </a:lnSpc>
              <a:spcBef>
                <a:spcPts val="500"/>
              </a:spcBef>
              <a:spcAft>
                <a:spcPts val="0"/>
              </a:spcAft>
              <a:buSzPts val="1800"/>
              <a:buChar char="•"/>
              <a:defRPr/>
            </a:lvl3pPr>
            <a:lvl4pPr indent="-342900" lvl="3" marL="1828800" rtl="0" algn="ctr">
              <a:lnSpc>
                <a:spcPct val="100000"/>
              </a:lnSpc>
              <a:spcBef>
                <a:spcPts val="500"/>
              </a:spcBef>
              <a:spcAft>
                <a:spcPts val="0"/>
              </a:spcAft>
              <a:buSzPts val="1800"/>
              <a:buChar char="•"/>
              <a:defRPr/>
            </a:lvl4pPr>
            <a:lvl5pPr indent="-342900" lvl="4" marL="2286000" rtl="0" algn="ctr">
              <a:lnSpc>
                <a:spcPct val="100000"/>
              </a:lnSpc>
              <a:spcBef>
                <a:spcPts val="500"/>
              </a:spcBef>
              <a:spcAft>
                <a:spcPts val="0"/>
              </a:spcAft>
              <a:buSzPts val="1800"/>
              <a:buChar char="•"/>
              <a:defRPr/>
            </a:lvl5pPr>
            <a:lvl6pPr indent="-342900" lvl="5" marL="2743200" rtl="0" algn="ctr">
              <a:lnSpc>
                <a:spcPct val="100000"/>
              </a:lnSpc>
              <a:spcBef>
                <a:spcPts val="500"/>
              </a:spcBef>
              <a:spcAft>
                <a:spcPts val="0"/>
              </a:spcAft>
              <a:buSzPts val="1800"/>
              <a:buChar char="•"/>
              <a:defRPr/>
            </a:lvl6pPr>
            <a:lvl7pPr indent="-342900" lvl="6" marL="3200400" rtl="0" algn="ctr">
              <a:lnSpc>
                <a:spcPct val="100000"/>
              </a:lnSpc>
              <a:spcBef>
                <a:spcPts val="500"/>
              </a:spcBef>
              <a:spcAft>
                <a:spcPts val="0"/>
              </a:spcAft>
              <a:buSzPts val="1800"/>
              <a:buChar char="•"/>
              <a:defRPr/>
            </a:lvl7pPr>
            <a:lvl8pPr indent="-342900" lvl="7" marL="3657600" rtl="0" algn="ctr">
              <a:lnSpc>
                <a:spcPct val="100000"/>
              </a:lnSpc>
              <a:spcBef>
                <a:spcPts val="500"/>
              </a:spcBef>
              <a:spcAft>
                <a:spcPts val="0"/>
              </a:spcAft>
              <a:buSzPts val="1800"/>
              <a:buChar char="•"/>
              <a:defRPr/>
            </a:lvl8pPr>
            <a:lvl9pPr indent="-342900" lvl="8" marL="4114800" rtl="0" algn="ctr">
              <a:lnSpc>
                <a:spcPct val="100000"/>
              </a:lnSpc>
              <a:spcBef>
                <a:spcPts val="500"/>
              </a:spcBef>
              <a:spcAft>
                <a:spcPts val="0"/>
              </a:spcAft>
              <a:buSzPts val="1800"/>
              <a:buChar char="•"/>
              <a:defRPr/>
            </a:lvl9pPr>
          </a:lstStyle>
          <a:p/>
        </p:txBody>
      </p:sp>
      <p:sp>
        <p:nvSpPr>
          <p:cNvPr id="27" name="Google Shape;27;g19a90b84abf_0_2658"/>
          <p:cNvSpPr txBox="1"/>
          <p:nvPr>
            <p:ph type="title"/>
          </p:nvPr>
        </p:nvSpPr>
        <p:spPr>
          <a:xfrm>
            <a:off x="385501" y="365125"/>
            <a:ext cx="67011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3200"/>
              <a:buNone/>
              <a:defRPr sz="3200"/>
            </a:lvl2pPr>
            <a:lvl3pPr lvl="2" rtl="0" algn="ctr">
              <a:lnSpc>
                <a:spcPct val="100000"/>
              </a:lnSpc>
              <a:spcBef>
                <a:spcPts val="0"/>
              </a:spcBef>
              <a:spcAft>
                <a:spcPts val="0"/>
              </a:spcAft>
              <a:buSzPts val="3200"/>
              <a:buNone/>
              <a:defRPr sz="3200"/>
            </a:lvl3pPr>
            <a:lvl4pPr lvl="3" rtl="0" algn="ctr">
              <a:lnSpc>
                <a:spcPct val="100000"/>
              </a:lnSpc>
              <a:spcBef>
                <a:spcPts val="0"/>
              </a:spcBef>
              <a:spcAft>
                <a:spcPts val="0"/>
              </a:spcAft>
              <a:buSzPts val="3200"/>
              <a:buNone/>
              <a:defRPr sz="3200"/>
            </a:lvl4pPr>
            <a:lvl5pPr lvl="4" rtl="0" algn="ctr">
              <a:lnSpc>
                <a:spcPct val="100000"/>
              </a:lnSpc>
              <a:spcBef>
                <a:spcPts val="0"/>
              </a:spcBef>
              <a:spcAft>
                <a:spcPts val="0"/>
              </a:spcAft>
              <a:buSzPts val="3200"/>
              <a:buNone/>
              <a:defRPr sz="3200"/>
            </a:lvl5pPr>
            <a:lvl6pPr lvl="5" rtl="0" algn="ctr">
              <a:lnSpc>
                <a:spcPct val="100000"/>
              </a:lnSpc>
              <a:spcBef>
                <a:spcPts val="0"/>
              </a:spcBef>
              <a:spcAft>
                <a:spcPts val="0"/>
              </a:spcAft>
              <a:buSzPts val="3200"/>
              <a:buNone/>
              <a:defRPr sz="3200"/>
            </a:lvl6pPr>
            <a:lvl7pPr lvl="6" rtl="0" algn="ctr">
              <a:lnSpc>
                <a:spcPct val="100000"/>
              </a:lnSpc>
              <a:spcBef>
                <a:spcPts val="0"/>
              </a:spcBef>
              <a:spcAft>
                <a:spcPts val="0"/>
              </a:spcAft>
              <a:buSzPts val="3200"/>
              <a:buNone/>
              <a:defRPr sz="3200"/>
            </a:lvl7pPr>
            <a:lvl8pPr lvl="7" rtl="0" algn="ctr">
              <a:lnSpc>
                <a:spcPct val="100000"/>
              </a:lnSpc>
              <a:spcBef>
                <a:spcPts val="0"/>
              </a:spcBef>
              <a:spcAft>
                <a:spcPts val="0"/>
              </a:spcAft>
              <a:buSzPts val="3200"/>
              <a:buNone/>
              <a:defRPr sz="3200"/>
            </a:lvl8pPr>
            <a:lvl9pPr lvl="8" rtl="0" algn="ctr">
              <a:lnSpc>
                <a:spcPct val="100000"/>
              </a:lnSpc>
              <a:spcBef>
                <a:spcPts val="0"/>
              </a:spcBef>
              <a:spcAft>
                <a:spcPts val="0"/>
              </a:spcAft>
              <a:buSzPts val="3200"/>
              <a:buNone/>
              <a:defRPr sz="32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3">
  <p:cSld name="7_Title Only_2_8">
    <p:spTree>
      <p:nvGrpSpPr>
        <p:cNvPr id="221" name="Shape 221"/>
        <p:cNvGrpSpPr/>
        <p:nvPr/>
      </p:nvGrpSpPr>
      <p:grpSpPr>
        <a:xfrm>
          <a:off x="0" y="0"/>
          <a:ext cx="0" cy="0"/>
          <a:chOff x="0" y="0"/>
          <a:chExt cx="0" cy="0"/>
        </a:xfrm>
      </p:grpSpPr>
      <p:pic>
        <p:nvPicPr>
          <p:cNvPr id="222" name="Google Shape;222;g19a90b84abf_0_285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23" name="Google Shape;223;g19a90b84abf_0_285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24" name="Google Shape;224;g19a90b84abf_0_285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25" name="Google Shape;225;g19a90b84abf_0_285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6" name="Google Shape;226;g19a90b84abf_0_2856"/>
          <p:cNvSpPr/>
          <p:nvPr>
            <p:ph idx="2" type="pic"/>
          </p:nvPr>
        </p:nvSpPr>
        <p:spPr>
          <a:xfrm>
            <a:off x="1122001" y="1972500"/>
            <a:ext cx="4974000" cy="4123500"/>
          </a:xfrm>
          <a:prstGeom prst="rect">
            <a:avLst/>
          </a:prstGeom>
          <a:noFill/>
          <a:ln>
            <a:noFill/>
          </a:ln>
        </p:spPr>
      </p:sp>
      <p:sp>
        <p:nvSpPr>
          <p:cNvPr id="227" name="Google Shape;227;g19a90b84abf_0_285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1 1">
  <p:cSld name="1_Title Only_1_5_1_2">
    <p:spTree>
      <p:nvGrpSpPr>
        <p:cNvPr id="2623" name="Shape 2623"/>
        <p:cNvGrpSpPr/>
        <p:nvPr/>
      </p:nvGrpSpPr>
      <p:grpSpPr>
        <a:xfrm>
          <a:off x="0" y="0"/>
          <a:ext cx="0" cy="0"/>
          <a:chOff x="0" y="0"/>
          <a:chExt cx="0" cy="0"/>
        </a:xfrm>
      </p:grpSpPr>
      <p:sp>
        <p:nvSpPr>
          <p:cNvPr id="2624" name="Google Shape;2624;g19a90b84abf_0_52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25" name="Google Shape;2625;g19a90b84abf_0_52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sp>
        <p:nvSpPr>
          <p:cNvPr id="2626" name="Google Shape;2626;g19a90b84abf_0_5258"/>
          <p:cNvSpPr txBox="1"/>
          <p:nvPr>
            <p:ph idx="1" type="body"/>
          </p:nvPr>
        </p:nvSpPr>
        <p:spPr>
          <a:xfrm>
            <a:off x="1153201" y="1989225"/>
            <a:ext cx="9912000" cy="4123500"/>
          </a:xfrm>
          <a:prstGeom prst="rect">
            <a:avLst/>
          </a:prstGeom>
          <a:noFill/>
          <a:ln>
            <a:noFill/>
          </a:ln>
        </p:spPr>
        <p:txBody>
          <a:bodyPr anchorCtr="0" anchor="ctr" bIns="45700" lIns="91425" spcFirstLastPara="1" rIns="91425" wrap="square" tIns="45700">
            <a:normAutofit/>
          </a:bodyPr>
          <a:lstStyle>
            <a:lvl1pPr indent="-355600" lvl="0" marL="457200" rtl="0" algn="ctr">
              <a:lnSpc>
                <a:spcPct val="90000"/>
              </a:lnSpc>
              <a:spcBef>
                <a:spcPts val="1000"/>
              </a:spcBef>
              <a:spcAft>
                <a:spcPts val="0"/>
              </a:spcAft>
              <a:buSzPts val="2000"/>
              <a:buChar char="•"/>
              <a:defRPr/>
            </a:lvl1pPr>
            <a:lvl2pPr indent="-342900" lvl="1" marL="914400" rtl="0" algn="ctr">
              <a:lnSpc>
                <a:spcPct val="90000"/>
              </a:lnSpc>
              <a:spcBef>
                <a:spcPts val="500"/>
              </a:spcBef>
              <a:spcAft>
                <a:spcPts val="0"/>
              </a:spcAft>
              <a:buSzPts val="1800"/>
              <a:buChar char="•"/>
              <a:defRPr/>
            </a:lvl2pPr>
            <a:lvl3pPr indent="-330200" lvl="2" marL="1371600" rtl="0" algn="ctr">
              <a:lnSpc>
                <a:spcPct val="90000"/>
              </a:lnSpc>
              <a:spcBef>
                <a:spcPts val="500"/>
              </a:spcBef>
              <a:spcAft>
                <a:spcPts val="0"/>
              </a:spcAft>
              <a:buSzPts val="1600"/>
              <a:buChar char="•"/>
              <a:defRPr/>
            </a:lvl3pPr>
            <a:lvl4pPr indent="-317500" lvl="3" marL="1828800" rtl="0" algn="ctr">
              <a:lnSpc>
                <a:spcPct val="90000"/>
              </a:lnSpc>
              <a:spcBef>
                <a:spcPts val="500"/>
              </a:spcBef>
              <a:spcAft>
                <a:spcPts val="0"/>
              </a:spcAft>
              <a:buSzPts val="1400"/>
              <a:buChar char="•"/>
              <a:defRPr/>
            </a:lvl4pPr>
            <a:lvl5pPr indent="-317500" lvl="4" marL="2286000" rtl="0" algn="ctr">
              <a:lnSpc>
                <a:spcPct val="90000"/>
              </a:lnSpc>
              <a:spcBef>
                <a:spcPts val="500"/>
              </a:spcBef>
              <a:spcAft>
                <a:spcPts val="0"/>
              </a:spcAft>
              <a:buSzPts val="1400"/>
              <a:buChar char="•"/>
              <a:defRPr/>
            </a:lvl5pPr>
            <a:lvl6pPr indent="-342900" lvl="5" marL="2743200" rtl="0" algn="ctr">
              <a:lnSpc>
                <a:spcPct val="90000"/>
              </a:lnSpc>
              <a:spcBef>
                <a:spcPts val="500"/>
              </a:spcBef>
              <a:spcAft>
                <a:spcPts val="0"/>
              </a:spcAft>
              <a:buSzPts val="1800"/>
              <a:buChar char="•"/>
              <a:defRPr/>
            </a:lvl6pPr>
            <a:lvl7pPr indent="-342900" lvl="6" marL="3200400" rtl="0" algn="ctr">
              <a:lnSpc>
                <a:spcPct val="90000"/>
              </a:lnSpc>
              <a:spcBef>
                <a:spcPts val="500"/>
              </a:spcBef>
              <a:spcAft>
                <a:spcPts val="0"/>
              </a:spcAft>
              <a:buSzPts val="1800"/>
              <a:buChar char="•"/>
              <a:defRPr/>
            </a:lvl7pPr>
            <a:lvl8pPr indent="-342900" lvl="7" marL="3657600" rtl="0" algn="ctr">
              <a:lnSpc>
                <a:spcPct val="90000"/>
              </a:lnSpc>
              <a:spcBef>
                <a:spcPts val="500"/>
              </a:spcBef>
              <a:spcAft>
                <a:spcPts val="0"/>
              </a:spcAft>
              <a:buSzPts val="1800"/>
              <a:buChar char="•"/>
              <a:defRPr/>
            </a:lvl8pPr>
            <a:lvl9pPr indent="-342900" lvl="8" marL="4114800" rtl="0" algn="ctr">
              <a:lnSpc>
                <a:spcPct val="90000"/>
              </a:lnSpc>
              <a:spcBef>
                <a:spcPts val="500"/>
              </a:spcBef>
              <a:spcAft>
                <a:spcPts val="0"/>
              </a:spcAft>
              <a:buSzPts val="1800"/>
              <a:buChar char="•"/>
              <a:defRPr/>
            </a:lvl9pPr>
          </a:lstStyle>
          <a:p/>
        </p:txBody>
      </p:sp>
      <p:pic>
        <p:nvPicPr>
          <p:cNvPr id="2627" name="Google Shape;2627;g19a90b84abf_0_525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28" name="Shape 2628"/>
        <p:cNvGrpSpPr/>
        <p:nvPr/>
      </p:nvGrpSpPr>
      <p:grpSpPr>
        <a:xfrm>
          <a:off x="0" y="0"/>
          <a:ext cx="0" cy="0"/>
          <a:chOff x="0" y="0"/>
          <a:chExt cx="0" cy="0"/>
        </a:xfrm>
      </p:grpSpPr>
      <p:sp>
        <p:nvSpPr>
          <p:cNvPr id="2629" name="Google Shape;2629;g19a90b84abf_0_5263"/>
          <p:cNvSpPr txBox="1"/>
          <p:nvPr>
            <p:ph type="title"/>
          </p:nvPr>
        </p:nvSpPr>
        <p:spPr>
          <a:xfrm>
            <a:off x="664633" y="484187"/>
            <a:ext cx="10075200" cy="11160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32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30" name="Google Shape;2630;g19a90b84abf_0_5263"/>
          <p:cNvSpPr txBox="1"/>
          <p:nvPr>
            <p:ph idx="1" type="body"/>
          </p:nvPr>
        </p:nvSpPr>
        <p:spPr>
          <a:xfrm>
            <a:off x="664633" y="1981200"/>
            <a:ext cx="10075200" cy="4145100"/>
          </a:xfrm>
          <a:prstGeom prst="rect">
            <a:avLst/>
          </a:prstGeom>
          <a:noFill/>
          <a:ln>
            <a:noFill/>
          </a:ln>
        </p:spPr>
        <p:txBody>
          <a:bodyPr anchorCtr="0" anchor="t" bIns="45700" lIns="91425" spcFirstLastPara="1" rIns="91425" wrap="square" tIns="45700">
            <a:noAutofit/>
          </a:bodyPr>
          <a:lstStyle>
            <a:lvl1pPr indent="-342900" lvl="0" marL="457200" rtl="0" algn="l">
              <a:spcBef>
                <a:spcPts val="0"/>
              </a:spcBef>
              <a:spcAft>
                <a:spcPts val="0"/>
              </a:spcAft>
              <a:buSzPts val="1800"/>
              <a:buChar char="•"/>
              <a:defRPr>
                <a:latin typeface="Calibri"/>
                <a:ea typeface="Calibri"/>
                <a:cs typeface="Calibri"/>
                <a:sym typeface="Calibri"/>
              </a:defRPr>
            </a:lvl1pPr>
            <a:lvl2pPr indent="-333375" lvl="1" marL="914400" rtl="0" algn="l">
              <a:spcBef>
                <a:spcPts val="0"/>
              </a:spcBef>
              <a:spcAft>
                <a:spcPts val="0"/>
              </a:spcAft>
              <a:buSzPts val="1650"/>
              <a:buChar char="•"/>
              <a:defRPr>
                <a:latin typeface="Calibri"/>
                <a:ea typeface="Calibri"/>
                <a:cs typeface="Calibri"/>
                <a:sym typeface="Calibri"/>
              </a:defRPr>
            </a:lvl2pPr>
            <a:lvl3pPr indent="-323850" lvl="2" marL="1371600" rtl="0" algn="l">
              <a:spcBef>
                <a:spcPts val="0"/>
              </a:spcBef>
              <a:spcAft>
                <a:spcPts val="0"/>
              </a:spcAft>
              <a:buSzPts val="1500"/>
              <a:buChar char="•"/>
              <a:defRPr>
                <a:latin typeface="Calibri"/>
                <a:ea typeface="Calibri"/>
                <a:cs typeface="Calibri"/>
                <a:sym typeface="Calibri"/>
              </a:defRPr>
            </a:lvl3pPr>
            <a:lvl4pPr indent="-314325" lvl="3" marL="1828800" rtl="0" algn="l">
              <a:spcBef>
                <a:spcPts val="0"/>
              </a:spcBef>
              <a:spcAft>
                <a:spcPts val="0"/>
              </a:spcAft>
              <a:buSzPts val="1350"/>
              <a:buChar char="•"/>
              <a:defRPr>
                <a:latin typeface="Calibri"/>
                <a:ea typeface="Calibri"/>
                <a:cs typeface="Calibri"/>
                <a:sym typeface="Calibri"/>
              </a:defRPr>
            </a:lvl4pPr>
            <a:lvl5pPr indent="-314325" lvl="4" marL="2286000" rtl="0" algn="l">
              <a:spcBef>
                <a:spcPts val="0"/>
              </a:spcBef>
              <a:spcAft>
                <a:spcPts val="0"/>
              </a:spcAft>
              <a:buSzPts val="1350"/>
              <a:buChar char="•"/>
              <a:defRPr>
                <a:latin typeface="Calibri"/>
                <a:ea typeface="Calibri"/>
                <a:cs typeface="Calibri"/>
                <a:sym typeface="Calibri"/>
              </a:defRPr>
            </a:lvl5pPr>
            <a:lvl6pPr indent="-314325" lvl="5" marL="2743200" rtl="0" algn="l">
              <a:spcBef>
                <a:spcPts val="360"/>
              </a:spcBef>
              <a:spcAft>
                <a:spcPts val="0"/>
              </a:spcAft>
              <a:buSzPts val="1350"/>
              <a:buChar char="•"/>
              <a:defRPr/>
            </a:lvl6pPr>
            <a:lvl7pPr indent="-314325" lvl="6" marL="3200400" rtl="0" algn="l">
              <a:spcBef>
                <a:spcPts val="360"/>
              </a:spcBef>
              <a:spcAft>
                <a:spcPts val="0"/>
              </a:spcAft>
              <a:buSzPts val="1350"/>
              <a:buChar char="•"/>
              <a:defRPr/>
            </a:lvl7pPr>
            <a:lvl8pPr indent="-314325" lvl="7" marL="3657600" rtl="0" algn="l">
              <a:spcBef>
                <a:spcPts val="360"/>
              </a:spcBef>
              <a:spcAft>
                <a:spcPts val="0"/>
              </a:spcAft>
              <a:buSzPts val="1350"/>
              <a:buChar char="•"/>
              <a:defRPr/>
            </a:lvl8pPr>
            <a:lvl9pPr indent="-314325" lvl="8" marL="4114800" rtl="0" algn="l">
              <a:spcBef>
                <a:spcPts val="360"/>
              </a:spcBef>
              <a:spcAft>
                <a:spcPts val="0"/>
              </a:spcAft>
              <a:buSzPts val="1350"/>
              <a:buChar char="•"/>
              <a:defRPr/>
            </a:lvl9pPr>
          </a:lstStyle>
          <a:p/>
        </p:txBody>
      </p:sp>
      <p:sp>
        <p:nvSpPr>
          <p:cNvPr id="2631" name="Google Shape;2631;g19a90b84abf_0_5263"/>
          <p:cNvSpPr txBox="1"/>
          <p:nvPr>
            <p:ph idx="11" type="ftr"/>
          </p:nvPr>
        </p:nvSpPr>
        <p:spPr>
          <a:xfrm>
            <a:off x="268816" y="6423025"/>
            <a:ext cx="8163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32" name="Google Shape;2632;g19a90b84abf_0_5263"/>
          <p:cNvSpPr txBox="1"/>
          <p:nvPr>
            <p:ph idx="12" type="sldNum"/>
          </p:nvPr>
        </p:nvSpPr>
        <p:spPr>
          <a:xfrm>
            <a:off x="11074400" y="242887"/>
            <a:ext cx="738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400"/>
              <a:buFont typeface="Arial"/>
              <a:buNone/>
              <a:defRPr b="0" i="0" sz="1400" u="none">
                <a:solidFill>
                  <a:schemeClr val="lt1"/>
                </a:solidFill>
                <a:latin typeface="Arial"/>
                <a:ea typeface="Arial"/>
                <a:cs typeface="Arial"/>
                <a:sym typeface="Arial"/>
              </a:defRPr>
            </a:lvl1pPr>
            <a:lvl2pPr indent="0" lvl="1" marL="0" marR="0" rtl="0" algn="r">
              <a:lnSpc>
                <a:spcPct val="100000"/>
              </a:lnSpc>
              <a:spcBef>
                <a:spcPts val="0"/>
              </a:spcBef>
              <a:spcAft>
                <a:spcPts val="0"/>
              </a:spcAft>
              <a:buClr>
                <a:schemeClr val="lt1"/>
              </a:buClr>
              <a:buSzPts val="1400"/>
              <a:buFont typeface="Arial"/>
              <a:buNone/>
              <a:defRPr b="0" i="0" sz="1400" u="none">
                <a:solidFill>
                  <a:schemeClr val="lt1"/>
                </a:solidFill>
                <a:latin typeface="Arial"/>
                <a:ea typeface="Arial"/>
                <a:cs typeface="Arial"/>
                <a:sym typeface="Arial"/>
              </a:defRPr>
            </a:lvl2pPr>
            <a:lvl3pPr indent="0" lvl="2" marL="0" marR="0" rtl="0" algn="r">
              <a:lnSpc>
                <a:spcPct val="100000"/>
              </a:lnSpc>
              <a:spcBef>
                <a:spcPts val="0"/>
              </a:spcBef>
              <a:spcAft>
                <a:spcPts val="0"/>
              </a:spcAft>
              <a:buClr>
                <a:schemeClr val="lt1"/>
              </a:buClr>
              <a:buSzPts val="1400"/>
              <a:buFont typeface="Arial"/>
              <a:buNone/>
              <a:defRPr b="0" i="0" sz="1400" u="none">
                <a:solidFill>
                  <a:schemeClr val="lt1"/>
                </a:solidFill>
                <a:latin typeface="Arial"/>
                <a:ea typeface="Arial"/>
                <a:cs typeface="Arial"/>
                <a:sym typeface="Arial"/>
              </a:defRPr>
            </a:lvl3pPr>
            <a:lvl4pPr indent="0" lvl="3" marL="0" marR="0" rtl="0" algn="r">
              <a:lnSpc>
                <a:spcPct val="100000"/>
              </a:lnSpc>
              <a:spcBef>
                <a:spcPts val="0"/>
              </a:spcBef>
              <a:spcAft>
                <a:spcPts val="0"/>
              </a:spcAft>
              <a:buClr>
                <a:schemeClr val="lt1"/>
              </a:buClr>
              <a:buSzPts val="1400"/>
              <a:buFont typeface="Arial"/>
              <a:buNone/>
              <a:defRPr b="0" i="0" sz="1400" u="none">
                <a:solidFill>
                  <a:schemeClr val="lt1"/>
                </a:solidFill>
                <a:latin typeface="Arial"/>
                <a:ea typeface="Arial"/>
                <a:cs typeface="Arial"/>
                <a:sym typeface="Arial"/>
              </a:defRPr>
            </a:lvl4pPr>
            <a:lvl5pPr indent="0" lvl="4" marL="0" marR="0" rtl="0" algn="r">
              <a:lnSpc>
                <a:spcPct val="100000"/>
              </a:lnSpc>
              <a:spcBef>
                <a:spcPts val="0"/>
              </a:spcBef>
              <a:spcAft>
                <a:spcPts val="0"/>
              </a:spcAft>
              <a:buClr>
                <a:schemeClr val="lt1"/>
              </a:buClr>
              <a:buSzPts val="1400"/>
              <a:buFont typeface="Arial"/>
              <a:buNone/>
              <a:defRPr b="0" i="0" sz="1400" u="none">
                <a:solidFill>
                  <a:schemeClr val="lt1"/>
                </a:solidFill>
                <a:latin typeface="Arial"/>
                <a:ea typeface="Arial"/>
                <a:cs typeface="Arial"/>
                <a:sym typeface="Arial"/>
              </a:defRPr>
            </a:lvl5pPr>
            <a:lvl6pPr indent="0" lvl="5" marL="0" marR="0" rtl="0" algn="r">
              <a:lnSpc>
                <a:spcPct val="100000"/>
              </a:lnSpc>
              <a:spcBef>
                <a:spcPts val="0"/>
              </a:spcBef>
              <a:spcAft>
                <a:spcPts val="0"/>
              </a:spcAft>
              <a:buClr>
                <a:schemeClr val="lt1"/>
              </a:buClr>
              <a:buSzPts val="1400"/>
              <a:buFont typeface="Arial"/>
              <a:buNone/>
              <a:defRPr b="0" i="0" sz="1400" u="none">
                <a:solidFill>
                  <a:schemeClr val="lt1"/>
                </a:solidFill>
                <a:latin typeface="Arial"/>
                <a:ea typeface="Arial"/>
                <a:cs typeface="Arial"/>
                <a:sym typeface="Arial"/>
              </a:defRPr>
            </a:lvl6pPr>
            <a:lvl7pPr indent="0" lvl="6" marL="0" marR="0" rtl="0" algn="r">
              <a:lnSpc>
                <a:spcPct val="100000"/>
              </a:lnSpc>
              <a:spcBef>
                <a:spcPts val="0"/>
              </a:spcBef>
              <a:spcAft>
                <a:spcPts val="0"/>
              </a:spcAft>
              <a:buClr>
                <a:schemeClr val="lt1"/>
              </a:buClr>
              <a:buSzPts val="1400"/>
              <a:buFont typeface="Arial"/>
              <a:buNone/>
              <a:defRPr b="0" i="0" sz="1400" u="none">
                <a:solidFill>
                  <a:schemeClr val="lt1"/>
                </a:solidFill>
                <a:latin typeface="Arial"/>
                <a:ea typeface="Arial"/>
                <a:cs typeface="Arial"/>
                <a:sym typeface="Arial"/>
              </a:defRPr>
            </a:lvl7pPr>
            <a:lvl8pPr indent="0" lvl="7" marL="0" marR="0" rtl="0" algn="r">
              <a:lnSpc>
                <a:spcPct val="100000"/>
              </a:lnSpc>
              <a:spcBef>
                <a:spcPts val="0"/>
              </a:spcBef>
              <a:spcAft>
                <a:spcPts val="0"/>
              </a:spcAft>
              <a:buClr>
                <a:schemeClr val="lt1"/>
              </a:buClr>
              <a:buSzPts val="1400"/>
              <a:buFont typeface="Arial"/>
              <a:buNone/>
              <a:defRPr b="0" i="0" sz="1400" u="none">
                <a:solidFill>
                  <a:schemeClr val="lt1"/>
                </a:solidFill>
                <a:latin typeface="Arial"/>
                <a:ea typeface="Arial"/>
                <a:cs typeface="Arial"/>
                <a:sym typeface="Arial"/>
              </a:defRPr>
            </a:lvl8pPr>
            <a:lvl9pPr indent="0" lvl="8" marL="0" marR="0" rtl="0" algn="r">
              <a:lnSpc>
                <a:spcPct val="100000"/>
              </a:lnSpc>
              <a:spcBef>
                <a:spcPts val="0"/>
              </a:spcBef>
              <a:spcAft>
                <a:spcPts val="0"/>
              </a:spcAft>
              <a:buClr>
                <a:schemeClr val="lt1"/>
              </a:buClr>
              <a:buSzPts val="1400"/>
              <a:buFont typeface="Arial"/>
              <a:buNone/>
              <a:defRPr b="0" i="0" sz="14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300">
              <a:solidFill>
                <a:schemeClr val="dk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4">
  <p:cSld name="7_Title Only_3_8">
    <p:spTree>
      <p:nvGrpSpPr>
        <p:cNvPr id="228" name="Shape 228"/>
        <p:cNvGrpSpPr/>
        <p:nvPr/>
      </p:nvGrpSpPr>
      <p:grpSpPr>
        <a:xfrm>
          <a:off x="0" y="0"/>
          <a:ext cx="0" cy="0"/>
          <a:chOff x="0" y="0"/>
          <a:chExt cx="0" cy="0"/>
        </a:xfrm>
      </p:grpSpPr>
      <p:pic>
        <p:nvPicPr>
          <p:cNvPr id="229" name="Google Shape;229;g19a90b84abf_0_286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30" name="Google Shape;230;g19a90b84abf_0_286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31" name="Google Shape;231;g19a90b84abf_0_286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32" name="Google Shape;232;g19a90b84abf_0_286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3" name="Google Shape;233;g19a90b84abf_0_2863"/>
          <p:cNvSpPr/>
          <p:nvPr>
            <p:ph idx="2" type="pic"/>
          </p:nvPr>
        </p:nvSpPr>
        <p:spPr>
          <a:xfrm>
            <a:off x="1143000" y="1749300"/>
            <a:ext cx="4953000" cy="2136900"/>
          </a:xfrm>
          <a:prstGeom prst="rect">
            <a:avLst/>
          </a:prstGeom>
          <a:noFill/>
          <a:ln>
            <a:noFill/>
          </a:ln>
        </p:spPr>
      </p:sp>
      <p:sp>
        <p:nvSpPr>
          <p:cNvPr id="234" name="Google Shape;234;g19a90b84abf_0_2863"/>
          <p:cNvSpPr/>
          <p:nvPr>
            <p:ph idx="3" type="pic"/>
          </p:nvPr>
        </p:nvSpPr>
        <p:spPr>
          <a:xfrm>
            <a:off x="1143000" y="4035300"/>
            <a:ext cx="4953000" cy="2136900"/>
          </a:xfrm>
          <a:prstGeom prst="rect">
            <a:avLst/>
          </a:prstGeom>
          <a:noFill/>
          <a:ln>
            <a:noFill/>
          </a:ln>
        </p:spPr>
      </p:sp>
      <p:sp>
        <p:nvSpPr>
          <p:cNvPr id="235" name="Google Shape;235;g19a90b84abf_0_2863"/>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6" name="Google Shape;236;g19a90b84abf_0_2863"/>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5">
  <p:cSld name="7_Title Only_4_8">
    <p:spTree>
      <p:nvGrpSpPr>
        <p:cNvPr id="237" name="Shape 237"/>
        <p:cNvGrpSpPr/>
        <p:nvPr/>
      </p:nvGrpSpPr>
      <p:grpSpPr>
        <a:xfrm>
          <a:off x="0" y="0"/>
          <a:ext cx="0" cy="0"/>
          <a:chOff x="0" y="0"/>
          <a:chExt cx="0" cy="0"/>
        </a:xfrm>
      </p:grpSpPr>
      <p:pic>
        <p:nvPicPr>
          <p:cNvPr id="238" name="Google Shape;238;g19a90b84abf_0_287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39" name="Google Shape;239;g19a90b84abf_0_287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40" name="Google Shape;240;g19a90b84abf_0_287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41" name="Google Shape;241;g19a90b84abf_0_287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2" name="Google Shape;242;g19a90b84abf_0_2872"/>
          <p:cNvSpPr/>
          <p:nvPr>
            <p:ph idx="2" type="pic"/>
          </p:nvPr>
        </p:nvSpPr>
        <p:spPr>
          <a:xfrm>
            <a:off x="1141950" y="1673100"/>
            <a:ext cx="4953000" cy="1491600"/>
          </a:xfrm>
          <a:prstGeom prst="rect">
            <a:avLst/>
          </a:prstGeom>
          <a:noFill/>
          <a:ln>
            <a:noFill/>
          </a:ln>
        </p:spPr>
      </p:sp>
      <p:sp>
        <p:nvSpPr>
          <p:cNvPr id="243" name="Google Shape;243;g19a90b84abf_0_2872"/>
          <p:cNvSpPr/>
          <p:nvPr>
            <p:ph idx="3" type="pic"/>
          </p:nvPr>
        </p:nvSpPr>
        <p:spPr>
          <a:xfrm>
            <a:off x="1141950" y="3268673"/>
            <a:ext cx="4953000" cy="1491600"/>
          </a:xfrm>
          <a:prstGeom prst="rect">
            <a:avLst/>
          </a:prstGeom>
          <a:noFill/>
          <a:ln>
            <a:noFill/>
          </a:ln>
        </p:spPr>
      </p:sp>
      <p:sp>
        <p:nvSpPr>
          <p:cNvPr id="244" name="Google Shape;244;g19a90b84abf_0_2872"/>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45" name="Google Shape;245;g19a90b84abf_0_2872"/>
          <p:cNvSpPr/>
          <p:nvPr>
            <p:ph idx="4" type="pic"/>
          </p:nvPr>
        </p:nvSpPr>
        <p:spPr>
          <a:xfrm>
            <a:off x="1140900" y="4864250"/>
            <a:ext cx="4953000" cy="1491600"/>
          </a:xfrm>
          <a:prstGeom prst="rect">
            <a:avLst/>
          </a:prstGeom>
          <a:noFill/>
          <a:ln>
            <a:noFill/>
          </a:ln>
        </p:spPr>
      </p:sp>
      <p:sp>
        <p:nvSpPr>
          <p:cNvPr id="246" name="Google Shape;246;g19a90b84abf_0_2872"/>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47" name="Google Shape;247;g19a90b84abf_0_2872"/>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6">
  <p:cSld name="7_Title Only_5_8">
    <p:spTree>
      <p:nvGrpSpPr>
        <p:cNvPr id="248" name="Shape 248"/>
        <p:cNvGrpSpPr/>
        <p:nvPr/>
      </p:nvGrpSpPr>
      <p:grpSpPr>
        <a:xfrm>
          <a:off x="0" y="0"/>
          <a:ext cx="0" cy="0"/>
          <a:chOff x="0" y="0"/>
          <a:chExt cx="0" cy="0"/>
        </a:xfrm>
      </p:grpSpPr>
      <p:pic>
        <p:nvPicPr>
          <p:cNvPr id="249" name="Google Shape;249;g19a90b84abf_0_288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50" name="Google Shape;250;g19a90b84abf_0_288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51" name="Google Shape;251;g19a90b84abf_0_288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52" name="Google Shape;252;g19a90b84abf_0_288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3" name="Google Shape;253;g19a90b84abf_0_2883"/>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4" name="Google Shape;254;g19a90b84abf_0_2883"/>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5" name="Google Shape;255;g19a90b84abf_0_2883"/>
          <p:cNvSpPr/>
          <p:nvPr>
            <p:ph idx="3" type="pic"/>
          </p:nvPr>
        </p:nvSpPr>
        <p:spPr>
          <a:xfrm>
            <a:off x="3686431" y="1749300"/>
            <a:ext cx="2409600" cy="2136900"/>
          </a:xfrm>
          <a:prstGeom prst="rect">
            <a:avLst/>
          </a:prstGeom>
          <a:noFill/>
          <a:ln>
            <a:noFill/>
          </a:ln>
        </p:spPr>
      </p:sp>
      <p:sp>
        <p:nvSpPr>
          <p:cNvPr id="256" name="Google Shape;256;g19a90b84abf_0_2883"/>
          <p:cNvSpPr/>
          <p:nvPr>
            <p:ph idx="4" type="pic"/>
          </p:nvPr>
        </p:nvSpPr>
        <p:spPr>
          <a:xfrm>
            <a:off x="3686431" y="4035300"/>
            <a:ext cx="2409600" cy="2136900"/>
          </a:xfrm>
          <a:prstGeom prst="rect">
            <a:avLst/>
          </a:prstGeom>
          <a:noFill/>
          <a:ln>
            <a:noFill/>
          </a:ln>
        </p:spPr>
      </p:sp>
      <p:sp>
        <p:nvSpPr>
          <p:cNvPr id="257" name="Google Shape;257;g19a90b84abf_0_2883"/>
          <p:cNvSpPr/>
          <p:nvPr>
            <p:ph idx="5" type="pic"/>
          </p:nvPr>
        </p:nvSpPr>
        <p:spPr>
          <a:xfrm>
            <a:off x="1143000" y="1752600"/>
            <a:ext cx="2409600" cy="2136900"/>
          </a:xfrm>
          <a:prstGeom prst="rect">
            <a:avLst/>
          </a:prstGeom>
          <a:noFill/>
          <a:ln>
            <a:noFill/>
          </a:ln>
        </p:spPr>
      </p:sp>
      <p:sp>
        <p:nvSpPr>
          <p:cNvPr id="258" name="Google Shape;258;g19a90b84abf_0_2883"/>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7">
  <p:cSld name="7_Title Only_6_8">
    <p:spTree>
      <p:nvGrpSpPr>
        <p:cNvPr id="259" name="Shape 259"/>
        <p:cNvGrpSpPr/>
        <p:nvPr/>
      </p:nvGrpSpPr>
      <p:grpSpPr>
        <a:xfrm>
          <a:off x="0" y="0"/>
          <a:ext cx="0" cy="0"/>
          <a:chOff x="0" y="0"/>
          <a:chExt cx="0" cy="0"/>
        </a:xfrm>
      </p:grpSpPr>
      <p:pic>
        <p:nvPicPr>
          <p:cNvPr id="260" name="Google Shape;260;g19a90b84abf_0_289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61" name="Google Shape;261;g19a90b84abf_0_289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62" name="Google Shape;262;g19a90b84abf_0_289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63" name="Google Shape;263;g19a90b84abf_0_289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64" name="Google Shape;264;g19a90b84abf_0_2894"/>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1">
  <p:cSld name="2_Title Only_1">
    <p:spTree>
      <p:nvGrpSpPr>
        <p:cNvPr id="265" name="Shape 265"/>
        <p:cNvGrpSpPr/>
        <p:nvPr/>
      </p:nvGrpSpPr>
      <p:grpSpPr>
        <a:xfrm>
          <a:off x="0" y="0"/>
          <a:ext cx="0" cy="0"/>
          <a:chOff x="0" y="0"/>
          <a:chExt cx="0" cy="0"/>
        </a:xfrm>
      </p:grpSpPr>
      <p:pic>
        <p:nvPicPr>
          <p:cNvPr id="266" name="Google Shape;266;g19a90b84abf_0_290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67" name="Google Shape;267;g19a90b84abf_0_290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68" name="Google Shape;268;g19a90b84abf_0_290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69" name="Google Shape;269;g19a90b84abf_0_290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70" name="Google Shape;270;g19a90b84abf_0_2900"/>
          <p:cNvSpPr txBox="1"/>
          <p:nvPr>
            <p:ph idx="1" type="body"/>
          </p:nvPr>
        </p:nvSpPr>
        <p:spPr>
          <a:xfrm>
            <a:off x="3608700" y="18256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2">
  <p:cSld name="7_Title Only_1_7">
    <p:spTree>
      <p:nvGrpSpPr>
        <p:cNvPr id="271" name="Shape 271"/>
        <p:cNvGrpSpPr/>
        <p:nvPr/>
      </p:nvGrpSpPr>
      <p:grpSpPr>
        <a:xfrm>
          <a:off x="0" y="0"/>
          <a:ext cx="0" cy="0"/>
          <a:chOff x="0" y="0"/>
          <a:chExt cx="0" cy="0"/>
        </a:xfrm>
      </p:grpSpPr>
      <p:pic>
        <p:nvPicPr>
          <p:cNvPr id="272" name="Google Shape;272;g19a90b84abf_0_290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73" name="Google Shape;273;g19a90b84abf_0_290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74" name="Google Shape;274;g19a90b84abf_0_290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75" name="Google Shape;275;g19a90b84abf_0_290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76" name="Google Shape;276;g19a90b84abf_0_2906"/>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77" name="Google Shape;277;g19a90b84abf_0_2906"/>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3">
  <p:cSld name="7_Title Only_2_7">
    <p:spTree>
      <p:nvGrpSpPr>
        <p:cNvPr id="278" name="Shape 278"/>
        <p:cNvGrpSpPr/>
        <p:nvPr/>
      </p:nvGrpSpPr>
      <p:grpSpPr>
        <a:xfrm>
          <a:off x="0" y="0"/>
          <a:ext cx="0" cy="0"/>
          <a:chOff x="0" y="0"/>
          <a:chExt cx="0" cy="0"/>
        </a:xfrm>
      </p:grpSpPr>
      <p:pic>
        <p:nvPicPr>
          <p:cNvPr id="279" name="Google Shape;279;g19a90b84abf_0_291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80" name="Google Shape;280;g19a90b84abf_0_291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81" name="Google Shape;281;g19a90b84abf_0_291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82" name="Google Shape;282;g19a90b84abf_0_291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83" name="Google Shape;283;g19a90b84abf_0_2913"/>
          <p:cNvSpPr/>
          <p:nvPr>
            <p:ph idx="2" type="pic"/>
          </p:nvPr>
        </p:nvSpPr>
        <p:spPr>
          <a:xfrm>
            <a:off x="1122001" y="1972500"/>
            <a:ext cx="4974000" cy="4123500"/>
          </a:xfrm>
          <a:prstGeom prst="rect">
            <a:avLst/>
          </a:prstGeom>
          <a:noFill/>
          <a:ln>
            <a:noFill/>
          </a:ln>
        </p:spPr>
      </p:sp>
      <p:sp>
        <p:nvSpPr>
          <p:cNvPr id="284" name="Google Shape;284;g19a90b84abf_0_2913"/>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4">
  <p:cSld name="7_Title Only_3_7">
    <p:spTree>
      <p:nvGrpSpPr>
        <p:cNvPr id="285" name="Shape 285"/>
        <p:cNvGrpSpPr/>
        <p:nvPr/>
      </p:nvGrpSpPr>
      <p:grpSpPr>
        <a:xfrm>
          <a:off x="0" y="0"/>
          <a:ext cx="0" cy="0"/>
          <a:chOff x="0" y="0"/>
          <a:chExt cx="0" cy="0"/>
        </a:xfrm>
      </p:grpSpPr>
      <p:pic>
        <p:nvPicPr>
          <p:cNvPr id="286" name="Google Shape;286;g19a90b84abf_0_292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87" name="Google Shape;287;g19a90b84abf_0_292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88" name="Google Shape;288;g19a90b84abf_0_292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89" name="Google Shape;289;g19a90b84abf_0_292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90" name="Google Shape;290;g19a90b84abf_0_2920"/>
          <p:cNvSpPr/>
          <p:nvPr>
            <p:ph idx="2" type="pic"/>
          </p:nvPr>
        </p:nvSpPr>
        <p:spPr>
          <a:xfrm>
            <a:off x="1143000" y="1749300"/>
            <a:ext cx="4953000" cy="2136900"/>
          </a:xfrm>
          <a:prstGeom prst="rect">
            <a:avLst/>
          </a:prstGeom>
          <a:noFill/>
          <a:ln>
            <a:noFill/>
          </a:ln>
        </p:spPr>
      </p:sp>
      <p:sp>
        <p:nvSpPr>
          <p:cNvPr id="291" name="Google Shape;291;g19a90b84abf_0_2920"/>
          <p:cNvSpPr/>
          <p:nvPr>
            <p:ph idx="3" type="pic"/>
          </p:nvPr>
        </p:nvSpPr>
        <p:spPr>
          <a:xfrm>
            <a:off x="1143000" y="4035300"/>
            <a:ext cx="4953000" cy="2136900"/>
          </a:xfrm>
          <a:prstGeom prst="rect">
            <a:avLst/>
          </a:prstGeom>
          <a:noFill/>
          <a:ln>
            <a:noFill/>
          </a:ln>
        </p:spPr>
      </p:sp>
      <p:sp>
        <p:nvSpPr>
          <p:cNvPr id="292" name="Google Shape;292;g19a90b84abf_0_2920"/>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93" name="Google Shape;293;g19a90b84abf_0_2920"/>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5">
  <p:cSld name="7_Title Only_4_7">
    <p:spTree>
      <p:nvGrpSpPr>
        <p:cNvPr id="294" name="Shape 294"/>
        <p:cNvGrpSpPr/>
        <p:nvPr/>
      </p:nvGrpSpPr>
      <p:grpSpPr>
        <a:xfrm>
          <a:off x="0" y="0"/>
          <a:ext cx="0" cy="0"/>
          <a:chOff x="0" y="0"/>
          <a:chExt cx="0" cy="0"/>
        </a:xfrm>
      </p:grpSpPr>
      <p:pic>
        <p:nvPicPr>
          <p:cNvPr id="295" name="Google Shape;295;g19a90b84abf_0_2929"/>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96" name="Google Shape;296;g19a90b84abf_0_292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97" name="Google Shape;297;g19a90b84abf_0_292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98" name="Google Shape;298;g19a90b84abf_0_292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99" name="Google Shape;299;g19a90b84abf_0_2929"/>
          <p:cNvSpPr/>
          <p:nvPr>
            <p:ph idx="2" type="pic"/>
          </p:nvPr>
        </p:nvSpPr>
        <p:spPr>
          <a:xfrm>
            <a:off x="1141950" y="1673100"/>
            <a:ext cx="4953000" cy="1491600"/>
          </a:xfrm>
          <a:prstGeom prst="rect">
            <a:avLst/>
          </a:prstGeom>
          <a:noFill/>
          <a:ln>
            <a:noFill/>
          </a:ln>
        </p:spPr>
      </p:sp>
      <p:sp>
        <p:nvSpPr>
          <p:cNvPr id="300" name="Google Shape;300;g19a90b84abf_0_2929"/>
          <p:cNvSpPr/>
          <p:nvPr>
            <p:ph idx="3" type="pic"/>
          </p:nvPr>
        </p:nvSpPr>
        <p:spPr>
          <a:xfrm>
            <a:off x="1141950" y="3268673"/>
            <a:ext cx="4953000" cy="1491600"/>
          </a:xfrm>
          <a:prstGeom prst="rect">
            <a:avLst/>
          </a:prstGeom>
          <a:noFill/>
          <a:ln>
            <a:noFill/>
          </a:ln>
        </p:spPr>
      </p:sp>
      <p:sp>
        <p:nvSpPr>
          <p:cNvPr id="301" name="Google Shape;301;g19a90b84abf_0_2929"/>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302" name="Google Shape;302;g19a90b84abf_0_2929"/>
          <p:cNvSpPr/>
          <p:nvPr>
            <p:ph idx="4" type="pic"/>
          </p:nvPr>
        </p:nvSpPr>
        <p:spPr>
          <a:xfrm>
            <a:off x="1140900" y="4864250"/>
            <a:ext cx="4953000" cy="1491600"/>
          </a:xfrm>
          <a:prstGeom prst="rect">
            <a:avLst/>
          </a:prstGeom>
          <a:noFill/>
          <a:ln>
            <a:noFill/>
          </a:ln>
        </p:spPr>
      </p:sp>
      <p:sp>
        <p:nvSpPr>
          <p:cNvPr id="303" name="Google Shape;303;g19a90b84abf_0_2929"/>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304" name="Google Shape;304;g19a90b84abf_0_2929"/>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_Intro 3">
  <p:cSld name="Blank_1">
    <p:spTree>
      <p:nvGrpSpPr>
        <p:cNvPr id="28" name="Shape 28"/>
        <p:cNvGrpSpPr/>
        <p:nvPr/>
      </p:nvGrpSpPr>
      <p:grpSpPr>
        <a:xfrm>
          <a:off x="0" y="0"/>
          <a:ext cx="0" cy="0"/>
          <a:chOff x="0" y="0"/>
          <a:chExt cx="0" cy="0"/>
        </a:xfrm>
      </p:grpSpPr>
      <p:pic>
        <p:nvPicPr>
          <p:cNvPr id="29" name="Google Shape;29;g19a90b84abf_0_2663"/>
          <p:cNvPicPr preferRelativeResize="0"/>
          <p:nvPr/>
        </p:nvPicPr>
        <p:blipFill rotWithShape="1">
          <a:blip r:embed="rId2">
            <a:alphaModFix/>
          </a:blip>
          <a:srcRect b="0" l="0" r="0" t="0"/>
          <a:stretch/>
        </p:blipFill>
        <p:spPr>
          <a:xfrm>
            <a:off x="1" y="0"/>
            <a:ext cx="12192000" cy="6858000"/>
          </a:xfrm>
          <a:prstGeom prst="rect">
            <a:avLst/>
          </a:prstGeom>
          <a:noFill/>
          <a:ln>
            <a:noFill/>
          </a:ln>
        </p:spPr>
      </p:pic>
      <p:sp>
        <p:nvSpPr>
          <p:cNvPr id="30" name="Google Shape;30;g19a90b84abf_0_266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g19a90b84abf_0_2663"/>
          <p:cNvSpPr txBox="1"/>
          <p:nvPr>
            <p:ph type="title"/>
          </p:nvPr>
        </p:nvSpPr>
        <p:spPr>
          <a:xfrm>
            <a:off x="385501" y="365125"/>
            <a:ext cx="67011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2" name="Google Shape;32;g19a90b84abf_0_2663"/>
          <p:cNvSpPr txBox="1"/>
          <p:nvPr>
            <p:ph idx="1" type="body"/>
          </p:nvPr>
        </p:nvSpPr>
        <p:spPr>
          <a:xfrm>
            <a:off x="385500" y="1690825"/>
            <a:ext cx="3348300" cy="46656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33" name="Google Shape;33;g19a90b84abf_0_2663"/>
          <p:cNvSpPr txBox="1"/>
          <p:nvPr>
            <p:ph idx="2" type="body"/>
          </p:nvPr>
        </p:nvSpPr>
        <p:spPr>
          <a:xfrm>
            <a:off x="3733800" y="1690825"/>
            <a:ext cx="3348300" cy="46656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6">
  <p:cSld name="7_Title Only_5_7">
    <p:spTree>
      <p:nvGrpSpPr>
        <p:cNvPr id="305" name="Shape 305"/>
        <p:cNvGrpSpPr/>
        <p:nvPr/>
      </p:nvGrpSpPr>
      <p:grpSpPr>
        <a:xfrm>
          <a:off x="0" y="0"/>
          <a:ext cx="0" cy="0"/>
          <a:chOff x="0" y="0"/>
          <a:chExt cx="0" cy="0"/>
        </a:xfrm>
      </p:grpSpPr>
      <p:pic>
        <p:nvPicPr>
          <p:cNvPr id="306" name="Google Shape;306;g19a90b84abf_0_294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07" name="Google Shape;307;g19a90b84abf_0_294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08" name="Google Shape;308;g19a90b84abf_0_294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09" name="Google Shape;309;g19a90b84abf_0_294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10" name="Google Shape;310;g19a90b84abf_0_2940"/>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11" name="Google Shape;311;g19a90b84abf_0_2940"/>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12" name="Google Shape;312;g19a90b84abf_0_2940"/>
          <p:cNvSpPr/>
          <p:nvPr>
            <p:ph idx="3" type="pic"/>
          </p:nvPr>
        </p:nvSpPr>
        <p:spPr>
          <a:xfrm>
            <a:off x="3686431" y="1749300"/>
            <a:ext cx="2409600" cy="2136900"/>
          </a:xfrm>
          <a:prstGeom prst="rect">
            <a:avLst/>
          </a:prstGeom>
          <a:noFill/>
          <a:ln>
            <a:noFill/>
          </a:ln>
        </p:spPr>
      </p:sp>
      <p:sp>
        <p:nvSpPr>
          <p:cNvPr id="313" name="Google Shape;313;g19a90b84abf_0_2940"/>
          <p:cNvSpPr/>
          <p:nvPr>
            <p:ph idx="4" type="pic"/>
          </p:nvPr>
        </p:nvSpPr>
        <p:spPr>
          <a:xfrm>
            <a:off x="3686431" y="4035300"/>
            <a:ext cx="2409600" cy="2136900"/>
          </a:xfrm>
          <a:prstGeom prst="rect">
            <a:avLst/>
          </a:prstGeom>
          <a:noFill/>
          <a:ln>
            <a:noFill/>
          </a:ln>
        </p:spPr>
      </p:sp>
      <p:sp>
        <p:nvSpPr>
          <p:cNvPr id="314" name="Google Shape;314;g19a90b84abf_0_2940"/>
          <p:cNvSpPr/>
          <p:nvPr>
            <p:ph idx="5" type="pic"/>
          </p:nvPr>
        </p:nvSpPr>
        <p:spPr>
          <a:xfrm>
            <a:off x="1143000" y="1752600"/>
            <a:ext cx="2409600" cy="2136900"/>
          </a:xfrm>
          <a:prstGeom prst="rect">
            <a:avLst/>
          </a:prstGeom>
          <a:noFill/>
          <a:ln>
            <a:noFill/>
          </a:ln>
        </p:spPr>
      </p:sp>
      <p:sp>
        <p:nvSpPr>
          <p:cNvPr id="315" name="Google Shape;315;g19a90b84abf_0_2940"/>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7">
  <p:cSld name="7_Title Only_6_7">
    <p:spTree>
      <p:nvGrpSpPr>
        <p:cNvPr id="316" name="Shape 316"/>
        <p:cNvGrpSpPr/>
        <p:nvPr/>
      </p:nvGrpSpPr>
      <p:grpSpPr>
        <a:xfrm>
          <a:off x="0" y="0"/>
          <a:ext cx="0" cy="0"/>
          <a:chOff x="0" y="0"/>
          <a:chExt cx="0" cy="0"/>
        </a:xfrm>
      </p:grpSpPr>
      <p:pic>
        <p:nvPicPr>
          <p:cNvPr id="317" name="Google Shape;317;g19a90b84abf_0_295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18" name="Google Shape;318;g19a90b84abf_0_295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19" name="Google Shape;319;g19a90b84abf_0_295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20" name="Google Shape;320;g19a90b84abf_0_295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21" name="Google Shape;321;g19a90b84abf_0_2951"/>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1">
  <p:cSld name="8_Title Only_1">
    <p:spTree>
      <p:nvGrpSpPr>
        <p:cNvPr id="322" name="Shape 322"/>
        <p:cNvGrpSpPr/>
        <p:nvPr/>
      </p:nvGrpSpPr>
      <p:grpSpPr>
        <a:xfrm>
          <a:off x="0" y="0"/>
          <a:ext cx="0" cy="0"/>
          <a:chOff x="0" y="0"/>
          <a:chExt cx="0" cy="0"/>
        </a:xfrm>
      </p:grpSpPr>
      <p:pic>
        <p:nvPicPr>
          <p:cNvPr id="323" name="Google Shape;323;g19a90b84abf_0_295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24" name="Google Shape;324;g19a90b84abf_0_295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25" name="Google Shape;325;g19a90b84abf_0_295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26" name="Google Shape;326;g19a90b84abf_0_295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27" name="Google Shape;327;g19a90b84abf_0_2957"/>
          <p:cNvSpPr txBox="1"/>
          <p:nvPr>
            <p:ph idx="1" type="body"/>
          </p:nvPr>
        </p:nvSpPr>
        <p:spPr>
          <a:xfrm>
            <a:off x="3608700" y="18256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2">
  <p:cSld name="7_Title Only_1_6">
    <p:spTree>
      <p:nvGrpSpPr>
        <p:cNvPr id="328" name="Shape 328"/>
        <p:cNvGrpSpPr/>
        <p:nvPr/>
      </p:nvGrpSpPr>
      <p:grpSpPr>
        <a:xfrm>
          <a:off x="0" y="0"/>
          <a:ext cx="0" cy="0"/>
          <a:chOff x="0" y="0"/>
          <a:chExt cx="0" cy="0"/>
        </a:xfrm>
      </p:grpSpPr>
      <p:pic>
        <p:nvPicPr>
          <p:cNvPr id="329" name="Google Shape;329;g19a90b84abf_0_296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30" name="Google Shape;330;g19a90b84abf_0_296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31" name="Google Shape;331;g19a90b84abf_0_296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32" name="Google Shape;332;g19a90b84abf_0_296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33" name="Google Shape;333;g19a90b84abf_0_2963"/>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334" name="Google Shape;334;g19a90b84abf_0_2963"/>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3">
  <p:cSld name="7_Title Only_2_6">
    <p:spTree>
      <p:nvGrpSpPr>
        <p:cNvPr id="335" name="Shape 335"/>
        <p:cNvGrpSpPr/>
        <p:nvPr/>
      </p:nvGrpSpPr>
      <p:grpSpPr>
        <a:xfrm>
          <a:off x="0" y="0"/>
          <a:ext cx="0" cy="0"/>
          <a:chOff x="0" y="0"/>
          <a:chExt cx="0" cy="0"/>
        </a:xfrm>
      </p:grpSpPr>
      <p:pic>
        <p:nvPicPr>
          <p:cNvPr id="336" name="Google Shape;336;g19a90b84abf_0_297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37" name="Google Shape;337;g19a90b84abf_0_297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38" name="Google Shape;338;g19a90b84abf_0_297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39" name="Google Shape;339;g19a90b84abf_0_297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40" name="Google Shape;340;g19a90b84abf_0_2970"/>
          <p:cNvSpPr/>
          <p:nvPr>
            <p:ph idx="2" type="pic"/>
          </p:nvPr>
        </p:nvSpPr>
        <p:spPr>
          <a:xfrm>
            <a:off x="1122001" y="1972500"/>
            <a:ext cx="4974000" cy="4123500"/>
          </a:xfrm>
          <a:prstGeom prst="rect">
            <a:avLst/>
          </a:prstGeom>
          <a:noFill/>
          <a:ln>
            <a:noFill/>
          </a:ln>
        </p:spPr>
      </p:sp>
      <p:sp>
        <p:nvSpPr>
          <p:cNvPr id="341" name="Google Shape;341;g19a90b84abf_0_2970"/>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4">
  <p:cSld name="7_Title Only_3_6">
    <p:spTree>
      <p:nvGrpSpPr>
        <p:cNvPr id="342" name="Shape 342"/>
        <p:cNvGrpSpPr/>
        <p:nvPr/>
      </p:nvGrpSpPr>
      <p:grpSpPr>
        <a:xfrm>
          <a:off x="0" y="0"/>
          <a:ext cx="0" cy="0"/>
          <a:chOff x="0" y="0"/>
          <a:chExt cx="0" cy="0"/>
        </a:xfrm>
      </p:grpSpPr>
      <p:pic>
        <p:nvPicPr>
          <p:cNvPr id="343" name="Google Shape;343;g19a90b84abf_0_297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44" name="Google Shape;344;g19a90b84abf_0_297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45" name="Google Shape;345;g19a90b84abf_0_297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46" name="Google Shape;346;g19a90b84abf_0_297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47" name="Google Shape;347;g19a90b84abf_0_2977"/>
          <p:cNvSpPr/>
          <p:nvPr>
            <p:ph idx="2" type="pic"/>
          </p:nvPr>
        </p:nvSpPr>
        <p:spPr>
          <a:xfrm>
            <a:off x="1143000" y="1749300"/>
            <a:ext cx="4953000" cy="2136900"/>
          </a:xfrm>
          <a:prstGeom prst="rect">
            <a:avLst/>
          </a:prstGeom>
          <a:noFill/>
          <a:ln>
            <a:noFill/>
          </a:ln>
        </p:spPr>
      </p:sp>
      <p:sp>
        <p:nvSpPr>
          <p:cNvPr id="348" name="Google Shape;348;g19a90b84abf_0_2977"/>
          <p:cNvSpPr/>
          <p:nvPr>
            <p:ph idx="3" type="pic"/>
          </p:nvPr>
        </p:nvSpPr>
        <p:spPr>
          <a:xfrm>
            <a:off x="1143000" y="4035300"/>
            <a:ext cx="4953000" cy="2136900"/>
          </a:xfrm>
          <a:prstGeom prst="rect">
            <a:avLst/>
          </a:prstGeom>
          <a:noFill/>
          <a:ln>
            <a:noFill/>
          </a:ln>
        </p:spPr>
      </p:sp>
      <p:sp>
        <p:nvSpPr>
          <p:cNvPr id="349" name="Google Shape;349;g19a90b84abf_0_2977"/>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50" name="Google Shape;350;g19a90b84abf_0_2977"/>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5">
  <p:cSld name="7_Title Only_4_6">
    <p:spTree>
      <p:nvGrpSpPr>
        <p:cNvPr id="351" name="Shape 351"/>
        <p:cNvGrpSpPr/>
        <p:nvPr/>
      </p:nvGrpSpPr>
      <p:grpSpPr>
        <a:xfrm>
          <a:off x="0" y="0"/>
          <a:ext cx="0" cy="0"/>
          <a:chOff x="0" y="0"/>
          <a:chExt cx="0" cy="0"/>
        </a:xfrm>
      </p:grpSpPr>
      <p:pic>
        <p:nvPicPr>
          <p:cNvPr id="352" name="Google Shape;352;g19a90b84abf_0_298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53" name="Google Shape;353;g19a90b84abf_0_298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54" name="Google Shape;354;g19a90b84abf_0_298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55" name="Google Shape;355;g19a90b84abf_0_298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56" name="Google Shape;356;g19a90b84abf_0_2986"/>
          <p:cNvSpPr/>
          <p:nvPr>
            <p:ph idx="2" type="pic"/>
          </p:nvPr>
        </p:nvSpPr>
        <p:spPr>
          <a:xfrm>
            <a:off x="1141950" y="1673100"/>
            <a:ext cx="4953000" cy="1491600"/>
          </a:xfrm>
          <a:prstGeom prst="rect">
            <a:avLst/>
          </a:prstGeom>
          <a:noFill/>
          <a:ln>
            <a:noFill/>
          </a:ln>
        </p:spPr>
      </p:sp>
      <p:sp>
        <p:nvSpPr>
          <p:cNvPr id="357" name="Google Shape;357;g19a90b84abf_0_2986"/>
          <p:cNvSpPr/>
          <p:nvPr>
            <p:ph idx="3" type="pic"/>
          </p:nvPr>
        </p:nvSpPr>
        <p:spPr>
          <a:xfrm>
            <a:off x="1141950" y="3268673"/>
            <a:ext cx="4953000" cy="1491600"/>
          </a:xfrm>
          <a:prstGeom prst="rect">
            <a:avLst/>
          </a:prstGeom>
          <a:noFill/>
          <a:ln>
            <a:noFill/>
          </a:ln>
        </p:spPr>
      </p:sp>
      <p:sp>
        <p:nvSpPr>
          <p:cNvPr id="358" name="Google Shape;358;g19a90b84abf_0_2986"/>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359" name="Google Shape;359;g19a90b84abf_0_2986"/>
          <p:cNvSpPr/>
          <p:nvPr>
            <p:ph idx="4" type="pic"/>
          </p:nvPr>
        </p:nvSpPr>
        <p:spPr>
          <a:xfrm>
            <a:off x="1140900" y="4864250"/>
            <a:ext cx="4953000" cy="1491600"/>
          </a:xfrm>
          <a:prstGeom prst="rect">
            <a:avLst/>
          </a:prstGeom>
          <a:noFill/>
          <a:ln>
            <a:noFill/>
          </a:ln>
        </p:spPr>
      </p:sp>
      <p:sp>
        <p:nvSpPr>
          <p:cNvPr id="360" name="Google Shape;360;g19a90b84abf_0_2986"/>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361" name="Google Shape;361;g19a90b84abf_0_2986"/>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6">
  <p:cSld name="7_Title Only_5_6">
    <p:spTree>
      <p:nvGrpSpPr>
        <p:cNvPr id="362" name="Shape 362"/>
        <p:cNvGrpSpPr/>
        <p:nvPr/>
      </p:nvGrpSpPr>
      <p:grpSpPr>
        <a:xfrm>
          <a:off x="0" y="0"/>
          <a:ext cx="0" cy="0"/>
          <a:chOff x="0" y="0"/>
          <a:chExt cx="0" cy="0"/>
        </a:xfrm>
      </p:grpSpPr>
      <p:pic>
        <p:nvPicPr>
          <p:cNvPr id="363" name="Google Shape;363;g19a90b84abf_0_299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64" name="Google Shape;364;g19a90b84abf_0_299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65" name="Google Shape;365;g19a90b84abf_0_299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66" name="Google Shape;366;g19a90b84abf_0_299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67" name="Google Shape;367;g19a90b84abf_0_2997"/>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68" name="Google Shape;368;g19a90b84abf_0_2997"/>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69" name="Google Shape;369;g19a90b84abf_0_2997"/>
          <p:cNvSpPr/>
          <p:nvPr>
            <p:ph idx="3" type="pic"/>
          </p:nvPr>
        </p:nvSpPr>
        <p:spPr>
          <a:xfrm>
            <a:off x="3686431" y="1749300"/>
            <a:ext cx="2409600" cy="2136900"/>
          </a:xfrm>
          <a:prstGeom prst="rect">
            <a:avLst/>
          </a:prstGeom>
          <a:noFill/>
          <a:ln>
            <a:noFill/>
          </a:ln>
        </p:spPr>
      </p:sp>
      <p:sp>
        <p:nvSpPr>
          <p:cNvPr id="370" name="Google Shape;370;g19a90b84abf_0_2997"/>
          <p:cNvSpPr/>
          <p:nvPr>
            <p:ph idx="4" type="pic"/>
          </p:nvPr>
        </p:nvSpPr>
        <p:spPr>
          <a:xfrm>
            <a:off x="3686431" y="4035300"/>
            <a:ext cx="2409600" cy="2136900"/>
          </a:xfrm>
          <a:prstGeom prst="rect">
            <a:avLst/>
          </a:prstGeom>
          <a:noFill/>
          <a:ln>
            <a:noFill/>
          </a:ln>
        </p:spPr>
      </p:sp>
      <p:sp>
        <p:nvSpPr>
          <p:cNvPr id="371" name="Google Shape;371;g19a90b84abf_0_2997"/>
          <p:cNvSpPr/>
          <p:nvPr>
            <p:ph idx="5" type="pic"/>
          </p:nvPr>
        </p:nvSpPr>
        <p:spPr>
          <a:xfrm>
            <a:off x="1143000" y="1752600"/>
            <a:ext cx="2409600" cy="2136900"/>
          </a:xfrm>
          <a:prstGeom prst="rect">
            <a:avLst/>
          </a:prstGeom>
          <a:noFill/>
          <a:ln>
            <a:noFill/>
          </a:ln>
        </p:spPr>
      </p:sp>
      <p:sp>
        <p:nvSpPr>
          <p:cNvPr id="372" name="Google Shape;372;g19a90b84abf_0_2997"/>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7">
  <p:cSld name="7_Title Only_6_6">
    <p:spTree>
      <p:nvGrpSpPr>
        <p:cNvPr id="373" name="Shape 373"/>
        <p:cNvGrpSpPr/>
        <p:nvPr/>
      </p:nvGrpSpPr>
      <p:grpSpPr>
        <a:xfrm>
          <a:off x="0" y="0"/>
          <a:ext cx="0" cy="0"/>
          <a:chOff x="0" y="0"/>
          <a:chExt cx="0" cy="0"/>
        </a:xfrm>
      </p:grpSpPr>
      <p:pic>
        <p:nvPicPr>
          <p:cNvPr id="374" name="Google Shape;374;g19a90b84abf_0_300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75" name="Google Shape;375;g19a90b84abf_0_300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g19a90b84abf_0_300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77" name="Google Shape;377;g19a90b84abf_0_300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78" name="Google Shape;378;g19a90b84abf_0_3008"/>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1">
  <p:cSld name="3_Title Only_1">
    <p:spTree>
      <p:nvGrpSpPr>
        <p:cNvPr id="379" name="Shape 379"/>
        <p:cNvGrpSpPr/>
        <p:nvPr/>
      </p:nvGrpSpPr>
      <p:grpSpPr>
        <a:xfrm>
          <a:off x="0" y="0"/>
          <a:ext cx="0" cy="0"/>
          <a:chOff x="0" y="0"/>
          <a:chExt cx="0" cy="0"/>
        </a:xfrm>
      </p:grpSpPr>
      <p:pic>
        <p:nvPicPr>
          <p:cNvPr id="380" name="Google Shape;380;g19a90b84abf_0_301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81" name="Google Shape;381;g19a90b84abf_0_301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82" name="Google Shape;382;g19a90b84abf_0_301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83" name="Google Shape;383;g19a90b84abf_0_301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84" name="Google Shape;384;g19a90b84abf_0_3014"/>
          <p:cNvSpPr txBox="1"/>
          <p:nvPr>
            <p:ph idx="1" type="body"/>
          </p:nvPr>
        </p:nvSpPr>
        <p:spPr>
          <a:xfrm>
            <a:off x="3608700" y="18256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0">
  <p:cSld name="1_Title Only_1_5_1">
    <p:spTree>
      <p:nvGrpSpPr>
        <p:cNvPr id="34" name="Shape 34"/>
        <p:cNvGrpSpPr/>
        <p:nvPr/>
      </p:nvGrpSpPr>
      <p:grpSpPr>
        <a:xfrm>
          <a:off x="0" y="0"/>
          <a:ext cx="0" cy="0"/>
          <a:chOff x="0" y="0"/>
          <a:chExt cx="0" cy="0"/>
        </a:xfrm>
      </p:grpSpPr>
      <p:sp>
        <p:nvSpPr>
          <p:cNvPr id="35" name="Google Shape;35;g19a90b84abf_0_26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6" name="Google Shape;36;g19a90b84abf_0_266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37" name="Google Shape;37;g19a90b84abf_0_2669"/>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2">
  <p:cSld name="7_Title Only_1_5">
    <p:spTree>
      <p:nvGrpSpPr>
        <p:cNvPr id="385" name="Shape 385"/>
        <p:cNvGrpSpPr/>
        <p:nvPr/>
      </p:nvGrpSpPr>
      <p:grpSpPr>
        <a:xfrm>
          <a:off x="0" y="0"/>
          <a:ext cx="0" cy="0"/>
          <a:chOff x="0" y="0"/>
          <a:chExt cx="0" cy="0"/>
        </a:xfrm>
      </p:grpSpPr>
      <p:pic>
        <p:nvPicPr>
          <p:cNvPr id="386" name="Google Shape;386;g19a90b84abf_0_302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87" name="Google Shape;387;g19a90b84abf_0_302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88" name="Google Shape;388;g19a90b84abf_0_302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89" name="Google Shape;389;g19a90b84abf_0_302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90" name="Google Shape;390;g19a90b84abf_0_3020"/>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391" name="Google Shape;391;g19a90b84abf_0_3020"/>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3">
  <p:cSld name="7_Title Only_2_5">
    <p:spTree>
      <p:nvGrpSpPr>
        <p:cNvPr id="392" name="Shape 392"/>
        <p:cNvGrpSpPr/>
        <p:nvPr/>
      </p:nvGrpSpPr>
      <p:grpSpPr>
        <a:xfrm>
          <a:off x="0" y="0"/>
          <a:ext cx="0" cy="0"/>
          <a:chOff x="0" y="0"/>
          <a:chExt cx="0" cy="0"/>
        </a:xfrm>
      </p:grpSpPr>
      <p:pic>
        <p:nvPicPr>
          <p:cNvPr id="393" name="Google Shape;393;g19a90b84abf_0_302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94" name="Google Shape;394;g19a90b84abf_0_302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95" name="Google Shape;395;g19a90b84abf_0_302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96" name="Google Shape;396;g19a90b84abf_0_302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97" name="Google Shape;397;g19a90b84abf_0_3027"/>
          <p:cNvSpPr/>
          <p:nvPr>
            <p:ph idx="2" type="pic"/>
          </p:nvPr>
        </p:nvSpPr>
        <p:spPr>
          <a:xfrm>
            <a:off x="1122001" y="1972500"/>
            <a:ext cx="4974000" cy="4123500"/>
          </a:xfrm>
          <a:prstGeom prst="rect">
            <a:avLst/>
          </a:prstGeom>
          <a:noFill/>
          <a:ln>
            <a:noFill/>
          </a:ln>
        </p:spPr>
      </p:sp>
      <p:sp>
        <p:nvSpPr>
          <p:cNvPr id="398" name="Google Shape;398;g19a90b84abf_0_3027"/>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4">
  <p:cSld name="7_Title Only_3_5">
    <p:spTree>
      <p:nvGrpSpPr>
        <p:cNvPr id="399" name="Shape 399"/>
        <p:cNvGrpSpPr/>
        <p:nvPr/>
      </p:nvGrpSpPr>
      <p:grpSpPr>
        <a:xfrm>
          <a:off x="0" y="0"/>
          <a:ext cx="0" cy="0"/>
          <a:chOff x="0" y="0"/>
          <a:chExt cx="0" cy="0"/>
        </a:xfrm>
      </p:grpSpPr>
      <p:pic>
        <p:nvPicPr>
          <p:cNvPr id="400" name="Google Shape;400;g19a90b84abf_0_303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01" name="Google Shape;401;g19a90b84abf_0_303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02" name="Google Shape;402;g19a90b84abf_0_303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03" name="Google Shape;403;g19a90b84abf_0_303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04" name="Google Shape;404;g19a90b84abf_0_3034"/>
          <p:cNvSpPr/>
          <p:nvPr>
            <p:ph idx="2" type="pic"/>
          </p:nvPr>
        </p:nvSpPr>
        <p:spPr>
          <a:xfrm>
            <a:off x="1143000" y="1749300"/>
            <a:ext cx="4953000" cy="2136900"/>
          </a:xfrm>
          <a:prstGeom prst="rect">
            <a:avLst/>
          </a:prstGeom>
          <a:noFill/>
          <a:ln>
            <a:noFill/>
          </a:ln>
        </p:spPr>
      </p:sp>
      <p:sp>
        <p:nvSpPr>
          <p:cNvPr id="405" name="Google Shape;405;g19a90b84abf_0_3034"/>
          <p:cNvSpPr/>
          <p:nvPr>
            <p:ph idx="3" type="pic"/>
          </p:nvPr>
        </p:nvSpPr>
        <p:spPr>
          <a:xfrm>
            <a:off x="1143000" y="4035300"/>
            <a:ext cx="4953000" cy="2136900"/>
          </a:xfrm>
          <a:prstGeom prst="rect">
            <a:avLst/>
          </a:prstGeom>
          <a:noFill/>
          <a:ln>
            <a:noFill/>
          </a:ln>
        </p:spPr>
      </p:sp>
      <p:sp>
        <p:nvSpPr>
          <p:cNvPr id="406" name="Google Shape;406;g19a90b84abf_0_303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07" name="Google Shape;407;g19a90b84abf_0_303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5">
  <p:cSld name="7_Title Only_4_5">
    <p:spTree>
      <p:nvGrpSpPr>
        <p:cNvPr id="408" name="Shape 408"/>
        <p:cNvGrpSpPr/>
        <p:nvPr/>
      </p:nvGrpSpPr>
      <p:grpSpPr>
        <a:xfrm>
          <a:off x="0" y="0"/>
          <a:ext cx="0" cy="0"/>
          <a:chOff x="0" y="0"/>
          <a:chExt cx="0" cy="0"/>
        </a:xfrm>
      </p:grpSpPr>
      <p:pic>
        <p:nvPicPr>
          <p:cNvPr id="409" name="Google Shape;409;g19a90b84abf_0_304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10" name="Google Shape;410;g19a90b84abf_0_304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11" name="Google Shape;411;g19a90b84abf_0_304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12" name="Google Shape;412;g19a90b84abf_0_304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13" name="Google Shape;413;g19a90b84abf_0_3043"/>
          <p:cNvSpPr/>
          <p:nvPr>
            <p:ph idx="2" type="pic"/>
          </p:nvPr>
        </p:nvSpPr>
        <p:spPr>
          <a:xfrm>
            <a:off x="1141950" y="1673100"/>
            <a:ext cx="4953000" cy="1491600"/>
          </a:xfrm>
          <a:prstGeom prst="rect">
            <a:avLst/>
          </a:prstGeom>
          <a:noFill/>
          <a:ln>
            <a:noFill/>
          </a:ln>
        </p:spPr>
      </p:sp>
      <p:sp>
        <p:nvSpPr>
          <p:cNvPr id="414" name="Google Shape;414;g19a90b84abf_0_3043"/>
          <p:cNvSpPr/>
          <p:nvPr>
            <p:ph idx="3" type="pic"/>
          </p:nvPr>
        </p:nvSpPr>
        <p:spPr>
          <a:xfrm>
            <a:off x="1141950" y="3268673"/>
            <a:ext cx="4953000" cy="1491600"/>
          </a:xfrm>
          <a:prstGeom prst="rect">
            <a:avLst/>
          </a:prstGeom>
          <a:noFill/>
          <a:ln>
            <a:noFill/>
          </a:ln>
        </p:spPr>
      </p:sp>
      <p:sp>
        <p:nvSpPr>
          <p:cNvPr id="415" name="Google Shape;415;g19a90b84abf_0_3043"/>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416" name="Google Shape;416;g19a90b84abf_0_3043"/>
          <p:cNvSpPr/>
          <p:nvPr>
            <p:ph idx="4" type="pic"/>
          </p:nvPr>
        </p:nvSpPr>
        <p:spPr>
          <a:xfrm>
            <a:off x="1140900" y="4864250"/>
            <a:ext cx="4953000" cy="1491600"/>
          </a:xfrm>
          <a:prstGeom prst="rect">
            <a:avLst/>
          </a:prstGeom>
          <a:noFill/>
          <a:ln>
            <a:noFill/>
          </a:ln>
        </p:spPr>
      </p:sp>
      <p:sp>
        <p:nvSpPr>
          <p:cNvPr id="417" name="Google Shape;417;g19a90b84abf_0_3043"/>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418" name="Google Shape;418;g19a90b84abf_0_3043"/>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6">
  <p:cSld name="7_Title Only_5_5">
    <p:spTree>
      <p:nvGrpSpPr>
        <p:cNvPr id="419" name="Shape 419"/>
        <p:cNvGrpSpPr/>
        <p:nvPr/>
      </p:nvGrpSpPr>
      <p:grpSpPr>
        <a:xfrm>
          <a:off x="0" y="0"/>
          <a:ext cx="0" cy="0"/>
          <a:chOff x="0" y="0"/>
          <a:chExt cx="0" cy="0"/>
        </a:xfrm>
      </p:grpSpPr>
      <p:pic>
        <p:nvPicPr>
          <p:cNvPr id="420" name="Google Shape;420;g19a90b84abf_0_305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21" name="Google Shape;421;g19a90b84abf_0_30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22" name="Google Shape;422;g19a90b84abf_0_305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23" name="Google Shape;423;g19a90b84abf_0_30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24" name="Google Shape;424;g19a90b84abf_0_3054"/>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25" name="Google Shape;425;g19a90b84abf_0_3054"/>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26" name="Google Shape;426;g19a90b84abf_0_3054"/>
          <p:cNvSpPr/>
          <p:nvPr>
            <p:ph idx="3" type="pic"/>
          </p:nvPr>
        </p:nvSpPr>
        <p:spPr>
          <a:xfrm>
            <a:off x="3686431" y="1749300"/>
            <a:ext cx="2409600" cy="2136900"/>
          </a:xfrm>
          <a:prstGeom prst="rect">
            <a:avLst/>
          </a:prstGeom>
          <a:noFill/>
          <a:ln>
            <a:noFill/>
          </a:ln>
        </p:spPr>
      </p:sp>
      <p:sp>
        <p:nvSpPr>
          <p:cNvPr id="427" name="Google Shape;427;g19a90b84abf_0_3054"/>
          <p:cNvSpPr/>
          <p:nvPr>
            <p:ph idx="4" type="pic"/>
          </p:nvPr>
        </p:nvSpPr>
        <p:spPr>
          <a:xfrm>
            <a:off x="3686431" y="4035300"/>
            <a:ext cx="2409600" cy="2136900"/>
          </a:xfrm>
          <a:prstGeom prst="rect">
            <a:avLst/>
          </a:prstGeom>
          <a:noFill/>
          <a:ln>
            <a:noFill/>
          </a:ln>
        </p:spPr>
      </p:sp>
      <p:sp>
        <p:nvSpPr>
          <p:cNvPr id="428" name="Google Shape;428;g19a90b84abf_0_3054"/>
          <p:cNvSpPr/>
          <p:nvPr>
            <p:ph idx="5" type="pic"/>
          </p:nvPr>
        </p:nvSpPr>
        <p:spPr>
          <a:xfrm>
            <a:off x="1143000" y="1752600"/>
            <a:ext cx="2409600" cy="2136900"/>
          </a:xfrm>
          <a:prstGeom prst="rect">
            <a:avLst/>
          </a:prstGeom>
          <a:noFill/>
          <a:ln>
            <a:noFill/>
          </a:ln>
        </p:spPr>
      </p:sp>
      <p:sp>
        <p:nvSpPr>
          <p:cNvPr id="429" name="Google Shape;429;g19a90b84abf_0_3054"/>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7">
  <p:cSld name="7_Title Only_6_5">
    <p:spTree>
      <p:nvGrpSpPr>
        <p:cNvPr id="430" name="Shape 430"/>
        <p:cNvGrpSpPr/>
        <p:nvPr/>
      </p:nvGrpSpPr>
      <p:grpSpPr>
        <a:xfrm>
          <a:off x="0" y="0"/>
          <a:ext cx="0" cy="0"/>
          <a:chOff x="0" y="0"/>
          <a:chExt cx="0" cy="0"/>
        </a:xfrm>
      </p:grpSpPr>
      <p:pic>
        <p:nvPicPr>
          <p:cNvPr id="431" name="Google Shape;431;g19a90b84abf_0_306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32" name="Google Shape;432;g19a90b84abf_0_306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g19a90b84abf_0_306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34" name="Google Shape;434;g19a90b84abf_0_306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35" name="Google Shape;435;g19a90b84abf_0_3065"/>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1">
  <p:cSld name="6_Title Only_1">
    <p:spTree>
      <p:nvGrpSpPr>
        <p:cNvPr id="436" name="Shape 436"/>
        <p:cNvGrpSpPr/>
        <p:nvPr/>
      </p:nvGrpSpPr>
      <p:grpSpPr>
        <a:xfrm>
          <a:off x="0" y="0"/>
          <a:ext cx="0" cy="0"/>
          <a:chOff x="0" y="0"/>
          <a:chExt cx="0" cy="0"/>
        </a:xfrm>
      </p:grpSpPr>
      <p:pic>
        <p:nvPicPr>
          <p:cNvPr id="437" name="Google Shape;437;g19a90b84abf_0_307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38" name="Google Shape;438;g19a90b84abf_0_307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39" name="Google Shape;439;g19a90b84abf_0_307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40" name="Google Shape;440;g19a90b84abf_0_307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41" name="Google Shape;441;g19a90b84abf_0_3071"/>
          <p:cNvSpPr txBox="1"/>
          <p:nvPr>
            <p:ph idx="1" type="body"/>
          </p:nvPr>
        </p:nvSpPr>
        <p:spPr>
          <a:xfrm>
            <a:off x="3608700" y="18256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2">
  <p:cSld name="7_Title Only_1_4">
    <p:spTree>
      <p:nvGrpSpPr>
        <p:cNvPr id="442" name="Shape 442"/>
        <p:cNvGrpSpPr/>
        <p:nvPr/>
      </p:nvGrpSpPr>
      <p:grpSpPr>
        <a:xfrm>
          <a:off x="0" y="0"/>
          <a:ext cx="0" cy="0"/>
          <a:chOff x="0" y="0"/>
          <a:chExt cx="0" cy="0"/>
        </a:xfrm>
      </p:grpSpPr>
      <p:pic>
        <p:nvPicPr>
          <p:cNvPr id="443" name="Google Shape;443;g19a90b84abf_0_307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44" name="Google Shape;444;g19a90b84abf_0_307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45" name="Google Shape;445;g19a90b84abf_0_307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46" name="Google Shape;446;g19a90b84abf_0_307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47" name="Google Shape;447;g19a90b84abf_0_3077"/>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448" name="Google Shape;448;g19a90b84abf_0_3077"/>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3">
  <p:cSld name="7_Title Only_2_4">
    <p:spTree>
      <p:nvGrpSpPr>
        <p:cNvPr id="449" name="Shape 449"/>
        <p:cNvGrpSpPr/>
        <p:nvPr/>
      </p:nvGrpSpPr>
      <p:grpSpPr>
        <a:xfrm>
          <a:off x="0" y="0"/>
          <a:ext cx="0" cy="0"/>
          <a:chOff x="0" y="0"/>
          <a:chExt cx="0" cy="0"/>
        </a:xfrm>
      </p:grpSpPr>
      <p:pic>
        <p:nvPicPr>
          <p:cNvPr id="450" name="Google Shape;450;g19a90b84abf_0_308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51" name="Google Shape;451;g19a90b84abf_0_308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52" name="Google Shape;452;g19a90b84abf_0_308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53" name="Google Shape;453;g19a90b84abf_0_308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54" name="Google Shape;454;g19a90b84abf_0_3084"/>
          <p:cNvSpPr/>
          <p:nvPr>
            <p:ph idx="2" type="pic"/>
          </p:nvPr>
        </p:nvSpPr>
        <p:spPr>
          <a:xfrm>
            <a:off x="1122001" y="1972500"/>
            <a:ext cx="4974000" cy="4123500"/>
          </a:xfrm>
          <a:prstGeom prst="rect">
            <a:avLst/>
          </a:prstGeom>
          <a:noFill/>
          <a:ln>
            <a:noFill/>
          </a:ln>
        </p:spPr>
      </p:sp>
      <p:sp>
        <p:nvSpPr>
          <p:cNvPr id="455" name="Google Shape;455;g19a90b84abf_0_3084"/>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4">
  <p:cSld name="7_Title Only_3_4">
    <p:spTree>
      <p:nvGrpSpPr>
        <p:cNvPr id="456" name="Shape 456"/>
        <p:cNvGrpSpPr/>
        <p:nvPr/>
      </p:nvGrpSpPr>
      <p:grpSpPr>
        <a:xfrm>
          <a:off x="0" y="0"/>
          <a:ext cx="0" cy="0"/>
          <a:chOff x="0" y="0"/>
          <a:chExt cx="0" cy="0"/>
        </a:xfrm>
      </p:grpSpPr>
      <p:pic>
        <p:nvPicPr>
          <p:cNvPr id="457" name="Google Shape;457;g19a90b84abf_0_309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58" name="Google Shape;458;g19a90b84abf_0_30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g19a90b84abf_0_309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60" name="Google Shape;460;g19a90b84abf_0_309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61" name="Google Shape;461;g19a90b84abf_0_3091"/>
          <p:cNvSpPr/>
          <p:nvPr>
            <p:ph idx="2" type="pic"/>
          </p:nvPr>
        </p:nvSpPr>
        <p:spPr>
          <a:xfrm>
            <a:off x="1143000" y="1749300"/>
            <a:ext cx="4953000" cy="2136900"/>
          </a:xfrm>
          <a:prstGeom prst="rect">
            <a:avLst/>
          </a:prstGeom>
          <a:noFill/>
          <a:ln>
            <a:noFill/>
          </a:ln>
        </p:spPr>
      </p:sp>
      <p:sp>
        <p:nvSpPr>
          <p:cNvPr id="462" name="Google Shape;462;g19a90b84abf_0_3091"/>
          <p:cNvSpPr/>
          <p:nvPr>
            <p:ph idx="3" type="pic"/>
          </p:nvPr>
        </p:nvSpPr>
        <p:spPr>
          <a:xfrm>
            <a:off x="1143000" y="4035300"/>
            <a:ext cx="4953000" cy="2136900"/>
          </a:xfrm>
          <a:prstGeom prst="rect">
            <a:avLst/>
          </a:prstGeom>
          <a:noFill/>
          <a:ln>
            <a:noFill/>
          </a:ln>
        </p:spPr>
      </p:sp>
      <p:sp>
        <p:nvSpPr>
          <p:cNvPr id="463" name="Google Shape;463;g19a90b84abf_0_3091"/>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64" name="Google Shape;464;g19a90b84abf_0_3091"/>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1">
  <p:cSld name="1_Title Only_1_5_1_1">
    <p:spTree>
      <p:nvGrpSpPr>
        <p:cNvPr id="38" name="Shape 38"/>
        <p:cNvGrpSpPr/>
        <p:nvPr/>
      </p:nvGrpSpPr>
      <p:grpSpPr>
        <a:xfrm>
          <a:off x="0" y="0"/>
          <a:ext cx="0" cy="0"/>
          <a:chOff x="0" y="0"/>
          <a:chExt cx="0" cy="0"/>
        </a:xfrm>
      </p:grpSpPr>
      <p:sp>
        <p:nvSpPr>
          <p:cNvPr id="39" name="Google Shape;39;g19a90b84abf_0_2673"/>
          <p:cNvSpPr txBox="1"/>
          <p:nvPr>
            <p:ph idx="1" type="body"/>
          </p:nvPr>
        </p:nvSpPr>
        <p:spPr>
          <a:xfrm>
            <a:off x="1172400" y="1825625"/>
            <a:ext cx="9847200" cy="4351500"/>
          </a:xfrm>
          <a:prstGeom prst="rect">
            <a:avLst/>
          </a:prstGeom>
          <a:noFill/>
          <a:ln>
            <a:noFill/>
          </a:ln>
        </p:spPr>
        <p:txBody>
          <a:bodyPr anchorCtr="0" anchor="ctr" bIns="45700" lIns="91425" spcFirstLastPara="1" rIns="91425" wrap="square" tIns="45700">
            <a:normAutofit/>
          </a:bodyPr>
          <a:lstStyle>
            <a:lvl1pPr indent="-355600" lvl="0" marL="457200" rtl="0" algn="ctr">
              <a:lnSpc>
                <a:spcPct val="100000"/>
              </a:lnSpc>
              <a:spcBef>
                <a:spcPts val="1000"/>
              </a:spcBef>
              <a:spcAft>
                <a:spcPts val="0"/>
              </a:spcAft>
              <a:buSzPts val="2000"/>
              <a:buChar char="•"/>
              <a:defRPr/>
            </a:lvl1pPr>
            <a:lvl2pPr indent="-342900" lvl="1" marL="914400" rtl="0" algn="ctr">
              <a:lnSpc>
                <a:spcPct val="100000"/>
              </a:lnSpc>
              <a:spcBef>
                <a:spcPts val="500"/>
              </a:spcBef>
              <a:spcAft>
                <a:spcPts val="0"/>
              </a:spcAft>
              <a:buSzPts val="1800"/>
              <a:buChar char="•"/>
              <a:defRPr/>
            </a:lvl2pPr>
            <a:lvl3pPr indent="-330200" lvl="2" marL="1371600" rtl="0" algn="ctr">
              <a:lnSpc>
                <a:spcPct val="100000"/>
              </a:lnSpc>
              <a:spcBef>
                <a:spcPts val="500"/>
              </a:spcBef>
              <a:spcAft>
                <a:spcPts val="0"/>
              </a:spcAft>
              <a:buSzPts val="1600"/>
              <a:buChar char="•"/>
              <a:defRPr/>
            </a:lvl3pPr>
            <a:lvl4pPr indent="-317500" lvl="3" marL="1828800" rtl="0" algn="ctr">
              <a:lnSpc>
                <a:spcPct val="100000"/>
              </a:lnSpc>
              <a:spcBef>
                <a:spcPts val="500"/>
              </a:spcBef>
              <a:spcAft>
                <a:spcPts val="0"/>
              </a:spcAft>
              <a:buSzPts val="1400"/>
              <a:buChar char="•"/>
              <a:defRPr/>
            </a:lvl4pPr>
            <a:lvl5pPr indent="-317500" lvl="4" marL="2286000" rtl="0" algn="ctr">
              <a:lnSpc>
                <a:spcPct val="100000"/>
              </a:lnSpc>
              <a:spcBef>
                <a:spcPts val="500"/>
              </a:spcBef>
              <a:spcAft>
                <a:spcPts val="0"/>
              </a:spcAft>
              <a:buSzPts val="1400"/>
              <a:buChar char="•"/>
              <a:defRPr/>
            </a:lvl5pPr>
            <a:lvl6pPr indent="-342900" lvl="5" marL="2743200" rtl="0" algn="ctr">
              <a:lnSpc>
                <a:spcPct val="100000"/>
              </a:lnSpc>
              <a:spcBef>
                <a:spcPts val="500"/>
              </a:spcBef>
              <a:spcAft>
                <a:spcPts val="0"/>
              </a:spcAft>
              <a:buSzPts val="1800"/>
              <a:buChar char="•"/>
              <a:defRPr/>
            </a:lvl6pPr>
            <a:lvl7pPr indent="-342900" lvl="6" marL="3200400" rtl="0" algn="ctr">
              <a:lnSpc>
                <a:spcPct val="100000"/>
              </a:lnSpc>
              <a:spcBef>
                <a:spcPts val="500"/>
              </a:spcBef>
              <a:spcAft>
                <a:spcPts val="0"/>
              </a:spcAft>
              <a:buSzPts val="1800"/>
              <a:buChar char="•"/>
              <a:defRPr/>
            </a:lvl7pPr>
            <a:lvl8pPr indent="-342900" lvl="7" marL="3657600" rtl="0" algn="ctr">
              <a:lnSpc>
                <a:spcPct val="100000"/>
              </a:lnSpc>
              <a:spcBef>
                <a:spcPts val="500"/>
              </a:spcBef>
              <a:spcAft>
                <a:spcPts val="0"/>
              </a:spcAft>
              <a:buSzPts val="1800"/>
              <a:buChar char="•"/>
              <a:defRPr/>
            </a:lvl8pPr>
            <a:lvl9pPr indent="-342900" lvl="8" marL="4114800" rtl="0" algn="ctr">
              <a:lnSpc>
                <a:spcPct val="100000"/>
              </a:lnSpc>
              <a:spcBef>
                <a:spcPts val="500"/>
              </a:spcBef>
              <a:spcAft>
                <a:spcPts val="0"/>
              </a:spcAft>
              <a:buSzPts val="1800"/>
              <a:buChar char="•"/>
              <a:defRPr/>
            </a:lvl9pPr>
          </a:lstStyle>
          <a:p/>
        </p:txBody>
      </p:sp>
      <p:sp>
        <p:nvSpPr>
          <p:cNvPr id="40" name="Google Shape;40;g19a90b84abf_0_267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g19a90b84abf_0_267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pic>
        <p:nvPicPr>
          <p:cNvPr id="42" name="Google Shape;42;g19a90b84abf_0_2673"/>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5">
  <p:cSld name="7_Title Only_4_4">
    <p:spTree>
      <p:nvGrpSpPr>
        <p:cNvPr id="465" name="Shape 465"/>
        <p:cNvGrpSpPr/>
        <p:nvPr/>
      </p:nvGrpSpPr>
      <p:grpSpPr>
        <a:xfrm>
          <a:off x="0" y="0"/>
          <a:ext cx="0" cy="0"/>
          <a:chOff x="0" y="0"/>
          <a:chExt cx="0" cy="0"/>
        </a:xfrm>
      </p:grpSpPr>
      <p:pic>
        <p:nvPicPr>
          <p:cNvPr id="466" name="Google Shape;466;g19a90b84abf_0_310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67" name="Google Shape;467;g19a90b84abf_0_310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g19a90b84abf_0_310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69" name="Google Shape;469;g19a90b84abf_0_310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70" name="Google Shape;470;g19a90b84abf_0_3100"/>
          <p:cNvSpPr/>
          <p:nvPr>
            <p:ph idx="2" type="pic"/>
          </p:nvPr>
        </p:nvSpPr>
        <p:spPr>
          <a:xfrm>
            <a:off x="1141950" y="1673100"/>
            <a:ext cx="4953000" cy="1491600"/>
          </a:xfrm>
          <a:prstGeom prst="rect">
            <a:avLst/>
          </a:prstGeom>
          <a:noFill/>
          <a:ln>
            <a:noFill/>
          </a:ln>
        </p:spPr>
      </p:sp>
      <p:sp>
        <p:nvSpPr>
          <p:cNvPr id="471" name="Google Shape;471;g19a90b84abf_0_3100"/>
          <p:cNvSpPr/>
          <p:nvPr>
            <p:ph idx="3" type="pic"/>
          </p:nvPr>
        </p:nvSpPr>
        <p:spPr>
          <a:xfrm>
            <a:off x="1141950" y="3268673"/>
            <a:ext cx="4953000" cy="1491600"/>
          </a:xfrm>
          <a:prstGeom prst="rect">
            <a:avLst/>
          </a:prstGeom>
          <a:noFill/>
          <a:ln>
            <a:noFill/>
          </a:ln>
        </p:spPr>
      </p:sp>
      <p:sp>
        <p:nvSpPr>
          <p:cNvPr id="472" name="Google Shape;472;g19a90b84abf_0_3100"/>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473" name="Google Shape;473;g19a90b84abf_0_3100"/>
          <p:cNvSpPr/>
          <p:nvPr>
            <p:ph idx="4" type="pic"/>
          </p:nvPr>
        </p:nvSpPr>
        <p:spPr>
          <a:xfrm>
            <a:off x="1140900" y="4864250"/>
            <a:ext cx="4953000" cy="1491600"/>
          </a:xfrm>
          <a:prstGeom prst="rect">
            <a:avLst/>
          </a:prstGeom>
          <a:noFill/>
          <a:ln>
            <a:noFill/>
          </a:ln>
        </p:spPr>
      </p:sp>
      <p:sp>
        <p:nvSpPr>
          <p:cNvPr id="474" name="Google Shape;474;g19a90b84abf_0_3100"/>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475" name="Google Shape;475;g19a90b84abf_0_3100"/>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6">
  <p:cSld name="7_Title Only_5_4">
    <p:spTree>
      <p:nvGrpSpPr>
        <p:cNvPr id="476" name="Shape 476"/>
        <p:cNvGrpSpPr/>
        <p:nvPr/>
      </p:nvGrpSpPr>
      <p:grpSpPr>
        <a:xfrm>
          <a:off x="0" y="0"/>
          <a:ext cx="0" cy="0"/>
          <a:chOff x="0" y="0"/>
          <a:chExt cx="0" cy="0"/>
        </a:xfrm>
      </p:grpSpPr>
      <p:pic>
        <p:nvPicPr>
          <p:cNvPr id="477" name="Google Shape;477;g19a90b84abf_0_311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78" name="Google Shape;478;g19a90b84abf_0_311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79" name="Google Shape;479;g19a90b84abf_0_311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80" name="Google Shape;480;g19a90b84abf_0_311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81" name="Google Shape;481;g19a90b84abf_0_311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82" name="Google Shape;482;g19a90b84abf_0_3111"/>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83" name="Google Shape;483;g19a90b84abf_0_3111"/>
          <p:cNvSpPr/>
          <p:nvPr>
            <p:ph idx="3" type="pic"/>
          </p:nvPr>
        </p:nvSpPr>
        <p:spPr>
          <a:xfrm>
            <a:off x="3686431" y="1749300"/>
            <a:ext cx="2409600" cy="2136900"/>
          </a:xfrm>
          <a:prstGeom prst="rect">
            <a:avLst/>
          </a:prstGeom>
          <a:noFill/>
          <a:ln>
            <a:noFill/>
          </a:ln>
        </p:spPr>
      </p:sp>
      <p:sp>
        <p:nvSpPr>
          <p:cNvPr id="484" name="Google Shape;484;g19a90b84abf_0_3111"/>
          <p:cNvSpPr/>
          <p:nvPr>
            <p:ph idx="4" type="pic"/>
          </p:nvPr>
        </p:nvSpPr>
        <p:spPr>
          <a:xfrm>
            <a:off x="3686431" y="4035300"/>
            <a:ext cx="2409600" cy="2136900"/>
          </a:xfrm>
          <a:prstGeom prst="rect">
            <a:avLst/>
          </a:prstGeom>
          <a:noFill/>
          <a:ln>
            <a:noFill/>
          </a:ln>
        </p:spPr>
      </p:sp>
      <p:sp>
        <p:nvSpPr>
          <p:cNvPr id="485" name="Google Shape;485;g19a90b84abf_0_3111"/>
          <p:cNvSpPr/>
          <p:nvPr>
            <p:ph idx="5" type="pic"/>
          </p:nvPr>
        </p:nvSpPr>
        <p:spPr>
          <a:xfrm>
            <a:off x="1143000" y="1752600"/>
            <a:ext cx="2409600" cy="2136900"/>
          </a:xfrm>
          <a:prstGeom prst="rect">
            <a:avLst/>
          </a:prstGeom>
          <a:noFill/>
          <a:ln>
            <a:noFill/>
          </a:ln>
        </p:spPr>
      </p:sp>
      <p:sp>
        <p:nvSpPr>
          <p:cNvPr id="486" name="Google Shape;486;g19a90b84abf_0_3111"/>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7">
  <p:cSld name="7_Title Only_6_4">
    <p:spTree>
      <p:nvGrpSpPr>
        <p:cNvPr id="487" name="Shape 487"/>
        <p:cNvGrpSpPr/>
        <p:nvPr/>
      </p:nvGrpSpPr>
      <p:grpSpPr>
        <a:xfrm>
          <a:off x="0" y="0"/>
          <a:ext cx="0" cy="0"/>
          <a:chOff x="0" y="0"/>
          <a:chExt cx="0" cy="0"/>
        </a:xfrm>
      </p:grpSpPr>
      <p:pic>
        <p:nvPicPr>
          <p:cNvPr id="488" name="Google Shape;488;g19a90b84abf_0_312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89" name="Google Shape;489;g19a90b84abf_0_312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90" name="Google Shape;490;g19a90b84abf_0_312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91" name="Google Shape;491;g19a90b84abf_0_312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92" name="Google Shape;492;g19a90b84abf_0_3122"/>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1">
  <p:cSld name="4_Title Only_1">
    <p:spTree>
      <p:nvGrpSpPr>
        <p:cNvPr id="493" name="Shape 493"/>
        <p:cNvGrpSpPr/>
        <p:nvPr/>
      </p:nvGrpSpPr>
      <p:grpSpPr>
        <a:xfrm>
          <a:off x="0" y="0"/>
          <a:ext cx="0" cy="0"/>
          <a:chOff x="0" y="0"/>
          <a:chExt cx="0" cy="0"/>
        </a:xfrm>
      </p:grpSpPr>
      <p:pic>
        <p:nvPicPr>
          <p:cNvPr id="494" name="Google Shape;494;g19a90b84abf_0_312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95" name="Google Shape;495;g19a90b84abf_0_312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96" name="Google Shape;496;g19a90b84abf_0_312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97" name="Google Shape;497;g19a90b84abf_0_312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98" name="Google Shape;498;g19a90b84abf_0_3128"/>
          <p:cNvSpPr txBox="1"/>
          <p:nvPr>
            <p:ph idx="1" type="body"/>
          </p:nvPr>
        </p:nvSpPr>
        <p:spPr>
          <a:xfrm>
            <a:off x="3608700" y="18256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2">
  <p:cSld name="7_Title Only_1_3">
    <p:spTree>
      <p:nvGrpSpPr>
        <p:cNvPr id="499" name="Shape 499"/>
        <p:cNvGrpSpPr/>
        <p:nvPr/>
      </p:nvGrpSpPr>
      <p:grpSpPr>
        <a:xfrm>
          <a:off x="0" y="0"/>
          <a:ext cx="0" cy="0"/>
          <a:chOff x="0" y="0"/>
          <a:chExt cx="0" cy="0"/>
        </a:xfrm>
      </p:grpSpPr>
      <p:pic>
        <p:nvPicPr>
          <p:cNvPr id="500" name="Google Shape;500;g19a90b84abf_0_313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01" name="Google Shape;501;g19a90b84abf_0_313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02" name="Google Shape;502;g19a90b84abf_0_313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03" name="Google Shape;503;g19a90b84abf_0_313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04" name="Google Shape;504;g19a90b84abf_0_313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505" name="Google Shape;505;g19a90b84abf_0_313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3">
  <p:cSld name="7_Title Only_2_3">
    <p:spTree>
      <p:nvGrpSpPr>
        <p:cNvPr id="506" name="Shape 506"/>
        <p:cNvGrpSpPr/>
        <p:nvPr/>
      </p:nvGrpSpPr>
      <p:grpSpPr>
        <a:xfrm>
          <a:off x="0" y="0"/>
          <a:ext cx="0" cy="0"/>
          <a:chOff x="0" y="0"/>
          <a:chExt cx="0" cy="0"/>
        </a:xfrm>
      </p:grpSpPr>
      <p:pic>
        <p:nvPicPr>
          <p:cNvPr id="507" name="Google Shape;507;g19a90b84abf_0_314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08" name="Google Shape;508;g19a90b84abf_0_314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09" name="Google Shape;509;g19a90b84abf_0_314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10" name="Google Shape;510;g19a90b84abf_0_314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11" name="Google Shape;511;g19a90b84abf_0_3141"/>
          <p:cNvSpPr/>
          <p:nvPr>
            <p:ph idx="2" type="pic"/>
          </p:nvPr>
        </p:nvSpPr>
        <p:spPr>
          <a:xfrm>
            <a:off x="1122001" y="1972500"/>
            <a:ext cx="4974000" cy="4123500"/>
          </a:xfrm>
          <a:prstGeom prst="rect">
            <a:avLst/>
          </a:prstGeom>
          <a:noFill/>
          <a:ln>
            <a:noFill/>
          </a:ln>
        </p:spPr>
      </p:sp>
      <p:sp>
        <p:nvSpPr>
          <p:cNvPr id="512" name="Google Shape;512;g19a90b84abf_0_3141"/>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4">
  <p:cSld name="7_Title Only_3_3">
    <p:spTree>
      <p:nvGrpSpPr>
        <p:cNvPr id="513" name="Shape 513"/>
        <p:cNvGrpSpPr/>
        <p:nvPr/>
      </p:nvGrpSpPr>
      <p:grpSpPr>
        <a:xfrm>
          <a:off x="0" y="0"/>
          <a:ext cx="0" cy="0"/>
          <a:chOff x="0" y="0"/>
          <a:chExt cx="0" cy="0"/>
        </a:xfrm>
      </p:grpSpPr>
      <p:pic>
        <p:nvPicPr>
          <p:cNvPr id="514" name="Google Shape;514;g19a90b84abf_0_314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15" name="Google Shape;515;g19a90b84abf_0_314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16" name="Google Shape;516;g19a90b84abf_0_314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17" name="Google Shape;517;g19a90b84abf_0_314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18" name="Google Shape;518;g19a90b84abf_0_3148"/>
          <p:cNvSpPr/>
          <p:nvPr>
            <p:ph idx="2" type="pic"/>
          </p:nvPr>
        </p:nvSpPr>
        <p:spPr>
          <a:xfrm>
            <a:off x="1143000" y="1749300"/>
            <a:ext cx="4953000" cy="2136900"/>
          </a:xfrm>
          <a:prstGeom prst="rect">
            <a:avLst/>
          </a:prstGeom>
          <a:noFill/>
          <a:ln>
            <a:noFill/>
          </a:ln>
        </p:spPr>
      </p:sp>
      <p:sp>
        <p:nvSpPr>
          <p:cNvPr id="519" name="Google Shape;519;g19a90b84abf_0_3148"/>
          <p:cNvSpPr/>
          <p:nvPr>
            <p:ph idx="3" type="pic"/>
          </p:nvPr>
        </p:nvSpPr>
        <p:spPr>
          <a:xfrm>
            <a:off x="1143000" y="4035300"/>
            <a:ext cx="4953000" cy="2136900"/>
          </a:xfrm>
          <a:prstGeom prst="rect">
            <a:avLst/>
          </a:prstGeom>
          <a:noFill/>
          <a:ln>
            <a:noFill/>
          </a:ln>
        </p:spPr>
      </p:sp>
      <p:sp>
        <p:nvSpPr>
          <p:cNvPr id="520" name="Google Shape;520;g19a90b84abf_0_3148"/>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21" name="Google Shape;521;g19a90b84abf_0_3148"/>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5">
  <p:cSld name="7_Title Only_4_3">
    <p:spTree>
      <p:nvGrpSpPr>
        <p:cNvPr id="522" name="Shape 522"/>
        <p:cNvGrpSpPr/>
        <p:nvPr/>
      </p:nvGrpSpPr>
      <p:grpSpPr>
        <a:xfrm>
          <a:off x="0" y="0"/>
          <a:ext cx="0" cy="0"/>
          <a:chOff x="0" y="0"/>
          <a:chExt cx="0" cy="0"/>
        </a:xfrm>
      </p:grpSpPr>
      <p:pic>
        <p:nvPicPr>
          <p:cNvPr id="523" name="Google Shape;523;g19a90b84abf_0_315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24" name="Google Shape;524;g19a90b84abf_0_315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25" name="Google Shape;525;g19a90b84abf_0_315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26" name="Google Shape;526;g19a90b84abf_0_315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27" name="Google Shape;527;g19a90b84abf_0_3157"/>
          <p:cNvSpPr/>
          <p:nvPr>
            <p:ph idx="2" type="pic"/>
          </p:nvPr>
        </p:nvSpPr>
        <p:spPr>
          <a:xfrm>
            <a:off x="1141950" y="1673100"/>
            <a:ext cx="4953000" cy="1491600"/>
          </a:xfrm>
          <a:prstGeom prst="rect">
            <a:avLst/>
          </a:prstGeom>
          <a:noFill/>
          <a:ln>
            <a:noFill/>
          </a:ln>
        </p:spPr>
      </p:sp>
      <p:sp>
        <p:nvSpPr>
          <p:cNvPr id="528" name="Google Shape;528;g19a90b84abf_0_3157"/>
          <p:cNvSpPr/>
          <p:nvPr>
            <p:ph idx="3" type="pic"/>
          </p:nvPr>
        </p:nvSpPr>
        <p:spPr>
          <a:xfrm>
            <a:off x="1141950" y="3268673"/>
            <a:ext cx="4953000" cy="1491600"/>
          </a:xfrm>
          <a:prstGeom prst="rect">
            <a:avLst/>
          </a:prstGeom>
          <a:noFill/>
          <a:ln>
            <a:noFill/>
          </a:ln>
        </p:spPr>
      </p:sp>
      <p:sp>
        <p:nvSpPr>
          <p:cNvPr id="529" name="Google Shape;529;g19a90b84abf_0_3157"/>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530" name="Google Shape;530;g19a90b84abf_0_3157"/>
          <p:cNvSpPr/>
          <p:nvPr>
            <p:ph idx="4" type="pic"/>
          </p:nvPr>
        </p:nvSpPr>
        <p:spPr>
          <a:xfrm>
            <a:off x="1140900" y="4864250"/>
            <a:ext cx="4953000" cy="1491600"/>
          </a:xfrm>
          <a:prstGeom prst="rect">
            <a:avLst/>
          </a:prstGeom>
          <a:noFill/>
          <a:ln>
            <a:noFill/>
          </a:ln>
        </p:spPr>
      </p:sp>
      <p:sp>
        <p:nvSpPr>
          <p:cNvPr id="531" name="Google Shape;531;g19a90b84abf_0_3157"/>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532" name="Google Shape;532;g19a90b84abf_0_3157"/>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6">
  <p:cSld name="7_Title Only_5_3">
    <p:spTree>
      <p:nvGrpSpPr>
        <p:cNvPr id="533" name="Shape 533"/>
        <p:cNvGrpSpPr/>
        <p:nvPr/>
      </p:nvGrpSpPr>
      <p:grpSpPr>
        <a:xfrm>
          <a:off x="0" y="0"/>
          <a:ext cx="0" cy="0"/>
          <a:chOff x="0" y="0"/>
          <a:chExt cx="0" cy="0"/>
        </a:xfrm>
      </p:grpSpPr>
      <p:pic>
        <p:nvPicPr>
          <p:cNvPr id="534" name="Google Shape;534;g19a90b84abf_0_316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35" name="Google Shape;535;g19a90b84abf_0_316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36" name="Google Shape;536;g19a90b84abf_0_316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37" name="Google Shape;537;g19a90b84abf_0_316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38" name="Google Shape;538;g19a90b84abf_0_3168"/>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39" name="Google Shape;539;g19a90b84abf_0_3168"/>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40" name="Google Shape;540;g19a90b84abf_0_3168"/>
          <p:cNvSpPr/>
          <p:nvPr>
            <p:ph idx="3" type="pic"/>
          </p:nvPr>
        </p:nvSpPr>
        <p:spPr>
          <a:xfrm>
            <a:off x="3686431" y="1749300"/>
            <a:ext cx="2409600" cy="2136900"/>
          </a:xfrm>
          <a:prstGeom prst="rect">
            <a:avLst/>
          </a:prstGeom>
          <a:noFill/>
          <a:ln>
            <a:noFill/>
          </a:ln>
        </p:spPr>
      </p:sp>
      <p:sp>
        <p:nvSpPr>
          <p:cNvPr id="541" name="Google Shape;541;g19a90b84abf_0_3168"/>
          <p:cNvSpPr/>
          <p:nvPr>
            <p:ph idx="4" type="pic"/>
          </p:nvPr>
        </p:nvSpPr>
        <p:spPr>
          <a:xfrm>
            <a:off x="3686431" y="4035300"/>
            <a:ext cx="2409600" cy="2136900"/>
          </a:xfrm>
          <a:prstGeom prst="rect">
            <a:avLst/>
          </a:prstGeom>
          <a:noFill/>
          <a:ln>
            <a:noFill/>
          </a:ln>
        </p:spPr>
      </p:sp>
      <p:sp>
        <p:nvSpPr>
          <p:cNvPr id="542" name="Google Shape;542;g19a90b84abf_0_3168"/>
          <p:cNvSpPr/>
          <p:nvPr>
            <p:ph idx="5" type="pic"/>
          </p:nvPr>
        </p:nvSpPr>
        <p:spPr>
          <a:xfrm>
            <a:off x="1143000" y="1752600"/>
            <a:ext cx="2409600" cy="2136900"/>
          </a:xfrm>
          <a:prstGeom prst="rect">
            <a:avLst/>
          </a:prstGeom>
          <a:noFill/>
          <a:ln>
            <a:noFill/>
          </a:ln>
        </p:spPr>
      </p:sp>
      <p:sp>
        <p:nvSpPr>
          <p:cNvPr id="543" name="Google Shape;543;g19a90b84abf_0_3168"/>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7">
  <p:cSld name="7_Title Only_6_3">
    <p:spTree>
      <p:nvGrpSpPr>
        <p:cNvPr id="544" name="Shape 544"/>
        <p:cNvGrpSpPr/>
        <p:nvPr/>
      </p:nvGrpSpPr>
      <p:grpSpPr>
        <a:xfrm>
          <a:off x="0" y="0"/>
          <a:ext cx="0" cy="0"/>
          <a:chOff x="0" y="0"/>
          <a:chExt cx="0" cy="0"/>
        </a:xfrm>
      </p:grpSpPr>
      <p:pic>
        <p:nvPicPr>
          <p:cNvPr id="545" name="Google Shape;545;g19a90b84abf_0_3179"/>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46" name="Google Shape;546;g19a90b84abf_0_317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47" name="Google Shape;547;g19a90b84abf_0_317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48" name="Google Shape;548;g19a90b84abf_0_317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49" name="Google Shape;549;g19a90b84abf_0_3179"/>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2">
  <p:cSld name="1_Title Only_1_3">
    <p:spTree>
      <p:nvGrpSpPr>
        <p:cNvPr id="43" name="Shape 43"/>
        <p:cNvGrpSpPr/>
        <p:nvPr/>
      </p:nvGrpSpPr>
      <p:grpSpPr>
        <a:xfrm>
          <a:off x="0" y="0"/>
          <a:ext cx="0" cy="0"/>
          <a:chOff x="0" y="0"/>
          <a:chExt cx="0" cy="0"/>
        </a:xfrm>
      </p:grpSpPr>
      <p:sp>
        <p:nvSpPr>
          <p:cNvPr id="44" name="Google Shape;44;g19a90b84abf_0_26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5" name="Google Shape;45;g19a90b84abf_0_26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6" name="Google Shape;46;g19a90b84abf_0_2678"/>
          <p:cNvSpPr txBox="1"/>
          <p:nvPr>
            <p:ph idx="1" type="body"/>
          </p:nvPr>
        </p:nvSpPr>
        <p:spPr>
          <a:xfrm>
            <a:off x="1170000" y="1825625"/>
            <a:ext cx="49236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47" name="Google Shape;47;g19a90b84abf_0_2678"/>
          <p:cNvSpPr txBox="1"/>
          <p:nvPr>
            <p:ph idx="2" type="body"/>
          </p:nvPr>
        </p:nvSpPr>
        <p:spPr>
          <a:xfrm>
            <a:off x="6093450" y="1825625"/>
            <a:ext cx="49236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48" name="Google Shape;48;g19a90b84abf_0_267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1">
  <p:cSld name="5_Title Only_1">
    <p:spTree>
      <p:nvGrpSpPr>
        <p:cNvPr id="550" name="Shape 550"/>
        <p:cNvGrpSpPr/>
        <p:nvPr/>
      </p:nvGrpSpPr>
      <p:grpSpPr>
        <a:xfrm>
          <a:off x="0" y="0"/>
          <a:ext cx="0" cy="0"/>
          <a:chOff x="0" y="0"/>
          <a:chExt cx="0" cy="0"/>
        </a:xfrm>
      </p:grpSpPr>
      <p:pic>
        <p:nvPicPr>
          <p:cNvPr id="551" name="Google Shape;551;g19a90b84abf_0_318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52" name="Google Shape;552;g19a90b84abf_0_318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53" name="Google Shape;553;g19a90b84abf_0_318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54" name="Google Shape;554;g19a90b84abf_0_318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55" name="Google Shape;555;g19a90b84abf_0_3185"/>
          <p:cNvSpPr txBox="1"/>
          <p:nvPr>
            <p:ph idx="1" type="body"/>
          </p:nvPr>
        </p:nvSpPr>
        <p:spPr>
          <a:xfrm>
            <a:off x="3608700" y="18256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2">
  <p:cSld name="7_Title Only_1_2">
    <p:spTree>
      <p:nvGrpSpPr>
        <p:cNvPr id="556" name="Shape 556"/>
        <p:cNvGrpSpPr/>
        <p:nvPr/>
      </p:nvGrpSpPr>
      <p:grpSpPr>
        <a:xfrm>
          <a:off x="0" y="0"/>
          <a:ext cx="0" cy="0"/>
          <a:chOff x="0" y="0"/>
          <a:chExt cx="0" cy="0"/>
        </a:xfrm>
      </p:grpSpPr>
      <p:pic>
        <p:nvPicPr>
          <p:cNvPr id="557" name="Google Shape;557;g19a90b84abf_0_319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58" name="Google Shape;558;g19a90b84abf_0_31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59" name="Google Shape;559;g19a90b84abf_0_319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60" name="Google Shape;560;g19a90b84abf_0_319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61" name="Google Shape;561;g19a90b84abf_0_3191"/>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562" name="Google Shape;562;g19a90b84abf_0_3191"/>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3">
  <p:cSld name="7_Title Only_2_2">
    <p:spTree>
      <p:nvGrpSpPr>
        <p:cNvPr id="563" name="Shape 563"/>
        <p:cNvGrpSpPr/>
        <p:nvPr/>
      </p:nvGrpSpPr>
      <p:grpSpPr>
        <a:xfrm>
          <a:off x="0" y="0"/>
          <a:ext cx="0" cy="0"/>
          <a:chOff x="0" y="0"/>
          <a:chExt cx="0" cy="0"/>
        </a:xfrm>
      </p:grpSpPr>
      <p:pic>
        <p:nvPicPr>
          <p:cNvPr id="564" name="Google Shape;564;g19a90b84abf_0_319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65" name="Google Shape;565;g19a90b84abf_0_319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66" name="Google Shape;566;g19a90b84abf_0_319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67" name="Google Shape;567;g19a90b84abf_0_319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68" name="Google Shape;568;g19a90b84abf_0_3198"/>
          <p:cNvSpPr/>
          <p:nvPr>
            <p:ph idx="2" type="pic"/>
          </p:nvPr>
        </p:nvSpPr>
        <p:spPr>
          <a:xfrm>
            <a:off x="1122001" y="1972500"/>
            <a:ext cx="4974000" cy="4123500"/>
          </a:xfrm>
          <a:prstGeom prst="rect">
            <a:avLst/>
          </a:prstGeom>
          <a:noFill/>
          <a:ln>
            <a:noFill/>
          </a:ln>
        </p:spPr>
      </p:sp>
      <p:sp>
        <p:nvSpPr>
          <p:cNvPr id="569" name="Google Shape;569;g19a90b84abf_0_319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4">
  <p:cSld name="7_Title Only_3_2">
    <p:spTree>
      <p:nvGrpSpPr>
        <p:cNvPr id="570" name="Shape 570"/>
        <p:cNvGrpSpPr/>
        <p:nvPr/>
      </p:nvGrpSpPr>
      <p:grpSpPr>
        <a:xfrm>
          <a:off x="0" y="0"/>
          <a:ext cx="0" cy="0"/>
          <a:chOff x="0" y="0"/>
          <a:chExt cx="0" cy="0"/>
        </a:xfrm>
      </p:grpSpPr>
      <p:pic>
        <p:nvPicPr>
          <p:cNvPr id="571" name="Google Shape;571;g19a90b84abf_0_320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72" name="Google Shape;572;g19a90b84abf_0_320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73" name="Google Shape;573;g19a90b84abf_0_320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74" name="Google Shape;574;g19a90b84abf_0_320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75" name="Google Shape;575;g19a90b84abf_0_3205"/>
          <p:cNvSpPr/>
          <p:nvPr>
            <p:ph idx="2" type="pic"/>
          </p:nvPr>
        </p:nvSpPr>
        <p:spPr>
          <a:xfrm>
            <a:off x="1143000" y="1749300"/>
            <a:ext cx="4953000" cy="2136900"/>
          </a:xfrm>
          <a:prstGeom prst="rect">
            <a:avLst/>
          </a:prstGeom>
          <a:noFill/>
          <a:ln>
            <a:noFill/>
          </a:ln>
        </p:spPr>
      </p:sp>
      <p:sp>
        <p:nvSpPr>
          <p:cNvPr id="576" name="Google Shape;576;g19a90b84abf_0_3205"/>
          <p:cNvSpPr/>
          <p:nvPr>
            <p:ph idx="3" type="pic"/>
          </p:nvPr>
        </p:nvSpPr>
        <p:spPr>
          <a:xfrm>
            <a:off x="1143000" y="4035300"/>
            <a:ext cx="4953000" cy="2136900"/>
          </a:xfrm>
          <a:prstGeom prst="rect">
            <a:avLst/>
          </a:prstGeom>
          <a:noFill/>
          <a:ln>
            <a:noFill/>
          </a:ln>
        </p:spPr>
      </p:sp>
      <p:sp>
        <p:nvSpPr>
          <p:cNvPr id="577" name="Google Shape;577;g19a90b84abf_0_3205"/>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78" name="Google Shape;578;g19a90b84abf_0_3205"/>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5">
  <p:cSld name="7_Title Only_4_2">
    <p:spTree>
      <p:nvGrpSpPr>
        <p:cNvPr id="579" name="Shape 579"/>
        <p:cNvGrpSpPr/>
        <p:nvPr/>
      </p:nvGrpSpPr>
      <p:grpSpPr>
        <a:xfrm>
          <a:off x="0" y="0"/>
          <a:ext cx="0" cy="0"/>
          <a:chOff x="0" y="0"/>
          <a:chExt cx="0" cy="0"/>
        </a:xfrm>
      </p:grpSpPr>
      <p:pic>
        <p:nvPicPr>
          <p:cNvPr id="580" name="Google Shape;580;g19a90b84abf_0_321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81" name="Google Shape;581;g19a90b84abf_0_321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82" name="Google Shape;582;g19a90b84abf_0_321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83" name="Google Shape;583;g19a90b84abf_0_321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84" name="Google Shape;584;g19a90b84abf_0_3214"/>
          <p:cNvSpPr/>
          <p:nvPr>
            <p:ph idx="2" type="pic"/>
          </p:nvPr>
        </p:nvSpPr>
        <p:spPr>
          <a:xfrm>
            <a:off x="1141950" y="1673100"/>
            <a:ext cx="4953000" cy="1491600"/>
          </a:xfrm>
          <a:prstGeom prst="rect">
            <a:avLst/>
          </a:prstGeom>
          <a:noFill/>
          <a:ln>
            <a:noFill/>
          </a:ln>
        </p:spPr>
      </p:sp>
      <p:sp>
        <p:nvSpPr>
          <p:cNvPr id="585" name="Google Shape;585;g19a90b84abf_0_3214"/>
          <p:cNvSpPr/>
          <p:nvPr>
            <p:ph idx="3" type="pic"/>
          </p:nvPr>
        </p:nvSpPr>
        <p:spPr>
          <a:xfrm>
            <a:off x="1141950" y="3268673"/>
            <a:ext cx="4953000" cy="1491600"/>
          </a:xfrm>
          <a:prstGeom prst="rect">
            <a:avLst/>
          </a:prstGeom>
          <a:noFill/>
          <a:ln>
            <a:noFill/>
          </a:ln>
        </p:spPr>
      </p:sp>
      <p:sp>
        <p:nvSpPr>
          <p:cNvPr id="586" name="Google Shape;586;g19a90b84abf_0_321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587" name="Google Shape;587;g19a90b84abf_0_3214"/>
          <p:cNvSpPr/>
          <p:nvPr>
            <p:ph idx="4" type="pic"/>
          </p:nvPr>
        </p:nvSpPr>
        <p:spPr>
          <a:xfrm>
            <a:off x="1140900" y="4864250"/>
            <a:ext cx="4953000" cy="1491600"/>
          </a:xfrm>
          <a:prstGeom prst="rect">
            <a:avLst/>
          </a:prstGeom>
          <a:noFill/>
          <a:ln>
            <a:noFill/>
          </a:ln>
        </p:spPr>
      </p:sp>
      <p:sp>
        <p:nvSpPr>
          <p:cNvPr id="588" name="Google Shape;588;g19a90b84abf_0_321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589" name="Google Shape;589;g19a90b84abf_0_321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6">
  <p:cSld name="7_Title Only_5_2">
    <p:spTree>
      <p:nvGrpSpPr>
        <p:cNvPr id="590" name="Shape 590"/>
        <p:cNvGrpSpPr/>
        <p:nvPr/>
      </p:nvGrpSpPr>
      <p:grpSpPr>
        <a:xfrm>
          <a:off x="0" y="0"/>
          <a:ext cx="0" cy="0"/>
          <a:chOff x="0" y="0"/>
          <a:chExt cx="0" cy="0"/>
        </a:xfrm>
      </p:grpSpPr>
      <p:pic>
        <p:nvPicPr>
          <p:cNvPr id="591" name="Google Shape;591;g19a90b84abf_0_322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92" name="Google Shape;592;g19a90b84abf_0_322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93" name="Google Shape;593;g19a90b84abf_0_322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94" name="Google Shape;594;g19a90b84abf_0_322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95" name="Google Shape;595;g19a90b84abf_0_3225"/>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96" name="Google Shape;596;g19a90b84abf_0_3225"/>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97" name="Google Shape;597;g19a90b84abf_0_3225"/>
          <p:cNvSpPr/>
          <p:nvPr>
            <p:ph idx="3" type="pic"/>
          </p:nvPr>
        </p:nvSpPr>
        <p:spPr>
          <a:xfrm>
            <a:off x="3686431" y="1749300"/>
            <a:ext cx="2409600" cy="2136900"/>
          </a:xfrm>
          <a:prstGeom prst="rect">
            <a:avLst/>
          </a:prstGeom>
          <a:noFill/>
          <a:ln>
            <a:noFill/>
          </a:ln>
        </p:spPr>
      </p:sp>
      <p:sp>
        <p:nvSpPr>
          <p:cNvPr id="598" name="Google Shape;598;g19a90b84abf_0_3225"/>
          <p:cNvSpPr/>
          <p:nvPr>
            <p:ph idx="4" type="pic"/>
          </p:nvPr>
        </p:nvSpPr>
        <p:spPr>
          <a:xfrm>
            <a:off x="3686431" y="4035300"/>
            <a:ext cx="2409600" cy="2136900"/>
          </a:xfrm>
          <a:prstGeom prst="rect">
            <a:avLst/>
          </a:prstGeom>
          <a:noFill/>
          <a:ln>
            <a:noFill/>
          </a:ln>
        </p:spPr>
      </p:sp>
      <p:sp>
        <p:nvSpPr>
          <p:cNvPr id="599" name="Google Shape;599;g19a90b84abf_0_3225"/>
          <p:cNvSpPr/>
          <p:nvPr>
            <p:ph idx="5" type="pic"/>
          </p:nvPr>
        </p:nvSpPr>
        <p:spPr>
          <a:xfrm>
            <a:off x="1143000" y="1752600"/>
            <a:ext cx="2409600" cy="2136900"/>
          </a:xfrm>
          <a:prstGeom prst="rect">
            <a:avLst/>
          </a:prstGeom>
          <a:noFill/>
          <a:ln>
            <a:noFill/>
          </a:ln>
        </p:spPr>
      </p:sp>
      <p:sp>
        <p:nvSpPr>
          <p:cNvPr id="600" name="Google Shape;600;g19a90b84abf_0_3225"/>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7">
  <p:cSld name="7_Title Only_6_2">
    <p:spTree>
      <p:nvGrpSpPr>
        <p:cNvPr id="601" name="Shape 601"/>
        <p:cNvGrpSpPr/>
        <p:nvPr/>
      </p:nvGrpSpPr>
      <p:grpSpPr>
        <a:xfrm>
          <a:off x="0" y="0"/>
          <a:ext cx="0" cy="0"/>
          <a:chOff x="0" y="0"/>
          <a:chExt cx="0" cy="0"/>
        </a:xfrm>
      </p:grpSpPr>
      <p:pic>
        <p:nvPicPr>
          <p:cNvPr id="602" name="Google Shape;602;g19a90b84abf_0_323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03" name="Google Shape;603;g19a90b84abf_0_323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04" name="Google Shape;604;g19a90b84abf_0_323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05" name="Google Shape;605;g19a90b84abf_0_323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06" name="Google Shape;606;g19a90b84abf_0_3236"/>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1">
  <p:cSld name="7_Title Only_7">
    <p:spTree>
      <p:nvGrpSpPr>
        <p:cNvPr id="607" name="Shape 607"/>
        <p:cNvGrpSpPr/>
        <p:nvPr/>
      </p:nvGrpSpPr>
      <p:grpSpPr>
        <a:xfrm>
          <a:off x="0" y="0"/>
          <a:ext cx="0" cy="0"/>
          <a:chOff x="0" y="0"/>
          <a:chExt cx="0" cy="0"/>
        </a:xfrm>
      </p:grpSpPr>
      <p:pic>
        <p:nvPicPr>
          <p:cNvPr id="608" name="Google Shape;608;g19a90b84abf_0_324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09" name="Google Shape;609;g19a90b84abf_0_324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10" name="Google Shape;610;g19a90b84abf_0_324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11" name="Google Shape;611;g19a90b84abf_0_324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12" name="Google Shape;612;g19a90b84abf_0_3242"/>
          <p:cNvSpPr txBox="1"/>
          <p:nvPr>
            <p:ph idx="1" type="body"/>
          </p:nvPr>
        </p:nvSpPr>
        <p:spPr>
          <a:xfrm>
            <a:off x="3608700" y="18256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2">
  <p:cSld name="7_Title Only_1_1">
    <p:spTree>
      <p:nvGrpSpPr>
        <p:cNvPr id="613" name="Shape 613"/>
        <p:cNvGrpSpPr/>
        <p:nvPr/>
      </p:nvGrpSpPr>
      <p:grpSpPr>
        <a:xfrm>
          <a:off x="0" y="0"/>
          <a:ext cx="0" cy="0"/>
          <a:chOff x="0" y="0"/>
          <a:chExt cx="0" cy="0"/>
        </a:xfrm>
      </p:grpSpPr>
      <p:pic>
        <p:nvPicPr>
          <p:cNvPr id="614" name="Google Shape;614;g19a90b84abf_0_324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15" name="Google Shape;615;g19a90b84abf_0_324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16" name="Google Shape;616;g19a90b84abf_0_324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17" name="Google Shape;617;g19a90b84abf_0_324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18" name="Google Shape;618;g19a90b84abf_0_324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619" name="Google Shape;619;g19a90b84abf_0_324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3">
  <p:cSld name="7_Title Only_2_1">
    <p:spTree>
      <p:nvGrpSpPr>
        <p:cNvPr id="620" name="Shape 620"/>
        <p:cNvGrpSpPr/>
        <p:nvPr/>
      </p:nvGrpSpPr>
      <p:grpSpPr>
        <a:xfrm>
          <a:off x="0" y="0"/>
          <a:ext cx="0" cy="0"/>
          <a:chOff x="0" y="0"/>
          <a:chExt cx="0" cy="0"/>
        </a:xfrm>
      </p:grpSpPr>
      <p:pic>
        <p:nvPicPr>
          <p:cNvPr id="621" name="Google Shape;621;g19a90b84abf_0_325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22" name="Google Shape;622;g19a90b84abf_0_325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23" name="Google Shape;623;g19a90b84abf_0_325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24" name="Google Shape;624;g19a90b84abf_0_325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25" name="Google Shape;625;g19a90b84abf_0_3255"/>
          <p:cNvSpPr/>
          <p:nvPr>
            <p:ph idx="2" type="pic"/>
          </p:nvPr>
        </p:nvSpPr>
        <p:spPr>
          <a:xfrm>
            <a:off x="1122001" y="1972500"/>
            <a:ext cx="4974000" cy="4123500"/>
          </a:xfrm>
          <a:prstGeom prst="rect">
            <a:avLst/>
          </a:prstGeom>
          <a:noFill/>
          <a:ln>
            <a:noFill/>
          </a:ln>
        </p:spPr>
      </p:sp>
      <p:sp>
        <p:nvSpPr>
          <p:cNvPr id="626" name="Google Shape;626;g19a90b84abf_0_3255"/>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3">
  <p:cSld name="1_Title Only_1_3_1">
    <p:spTree>
      <p:nvGrpSpPr>
        <p:cNvPr id="49" name="Shape 49"/>
        <p:cNvGrpSpPr/>
        <p:nvPr/>
      </p:nvGrpSpPr>
      <p:grpSpPr>
        <a:xfrm>
          <a:off x="0" y="0"/>
          <a:ext cx="0" cy="0"/>
          <a:chOff x="0" y="0"/>
          <a:chExt cx="0" cy="0"/>
        </a:xfrm>
      </p:grpSpPr>
      <p:sp>
        <p:nvSpPr>
          <p:cNvPr id="50" name="Google Shape;50;g19a90b84abf_0_268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1" name="Google Shape;51;g19a90b84abf_0_268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2" name="Google Shape;52;g19a90b84abf_0_2684"/>
          <p:cNvSpPr/>
          <p:nvPr>
            <p:ph idx="2" type="pic"/>
          </p:nvPr>
        </p:nvSpPr>
        <p:spPr>
          <a:xfrm>
            <a:off x="1122001" y="1972500"/>
            <a:ext cx="4974000" cy="4123500"/>
          </a:xfrm>
          <a:prstGeom prst="rect">
            <a:avLst/>
          </a:prstGeom>
          <a:noFill/>
          <a:ln>
            <a:noFill/>
          </a:ln>
        </p:spPr>
      </p:sp>
      <p:sp>
        <p:nvSpPr>
          <p:cNvPr id="53" name="Google Shape;53;g19a90b84abf_0_2684"/>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54" name="Google Shape;54;g19a90b84abf_0_2684"/>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4">
  <p:cSld name="7_Title Only_3_1">
    <p:spTree>
      <p:nvGrpSpPr>
        <p:cNvPr id="627" name="Shape 627"/>
        <p:cNvGrpSpPr/>
        <p:nvPr/>
      </p:nvGrpSpPr>
      <p:grpSpPr>
        <a:xfrm>
          <a:off x="0" y="0"/>
          <a:ext cx="0" cy="0"/>
          <a:chOff x="0" y="0"/>
          <a:chExt cx="0" cy="0"/>
        </a:xfrm>
      </p:grpSpPr>
      <p:pic>
        <p:nvPicPr>
          <p:cNvPr id="628" name="Google Shape;628;g19a90b84abf_0_326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29" name="Google Shape;629;g19a90b84abf_0_326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30" name="Google Shape;630;g19a90b84abf_0_326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31" name="Google Shape;631;g19a90b84abf_0_326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32" name="Google Shape;632;g19a90b84abf_0_3262"/>
          <p:cNvSpPr/>
          <p:nvPr>
            <p:ph idx="2" type="pic"/>
          </p:nvPr>
        </p:nvSpPr>
        <p:spPr>
          <a:xfrm>
            <a:off x="1143000" y="1749300"/>
            <a:ext cx="4953000" cy="2136900"/>
          </a:xfrm>
          <a:prstGeom prst="rect">
            <a:avLst/>
          </a:prstGeom>
          <a:noFill/>
          <a:ln>
            <a:noFill/>
          </a:ln>
        </p:spPr>
      </p:sp>
      <p:sp>
        <p:nvSpPr>
          <p:cNvPr id="633" name="Google Shape;633;g19a90b84abf_0_3262"/>
          <p:cNvSpPr/>
          <p:nvPr>
            <p:ph idx="3" type="pic"/>
          </p:nvPr>
        </p:nvSpPr>
        <p:spPr>
          <a:xfrm>
            <a:off x="1143000" y="4035300"/>
            <a:ext cx="4953000" cy="2136900"/>
          </a:xfrm>
          <a:prstGeom prst="rect">
            <a:avLst/>
          </a:prstGeom>
          <a:noFill/>
          <a:ln>
            <a:noFill/>
          </a:ln>
        </p:spPr>
      </p:sp>
      <p:sp>
        <p:nvSpPr>
          <p:cNvPr id="634" name="Google Shape;634;g19a90b84abf_0_3262"/>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635" name="Google Shape;635;g19a90b84abf_0_3262"/>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5">
  <p:cSld name="7_Title Only_4_1">
    <p:spTree>
      <p:nvGrpSpPr>
        <p:cNvPr id="636" name="Shape 636"/>
        <p:cNvGrpSpPr/>
        <p:nvPr/>
      </p:nvGrpSpPr>
      <p:grpSpPr>
        <a:xfrm>
          <a:off x="0" y="0"/>
          <a:ext cx="0" cy="0"/>
          <a:chOff x="0" y="0"/>
          <a:chExt cx="0" cy="0"/>
        </a:xfrm>
      </p:grpSpPr>
      <p:pic>
        <p:nvPicPr>
          <p:cNvPr id="637" name="Google Shape;637;g19a90b84abf_0_327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38" name="Google Shape;638;g19a90b84abf_0_327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39" name="Google Shape;639;g19a90b84abf_0_327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40" name="Google Shape;640;g19a90b84abf_0_327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41" name="Google Shape;641;g19a90b84abf_0_3271"/>
          <p:cNvSpPr/>
          <p:nvPr>
            <p:ph idx="2" type="pic"/>
          </p:nvPr>
        </p:nvSpPr>
        <p:spPr>
          <a:xfrm>
            <a:off x="1141950" y="1673100"/>
            <a:ext cx="4953000" cy="1491600"/>
          </a:xfrm>
          <a:prstGeom prst="rect">
            <a:avLst/>
          </a:prstGeom>
          <a:noFill/>
          <a:ln>
            <a:noFill/>
          </a:ln>
        </p:spPr>
      </p:sp>
      <p:sp>
        <p:nvSpPr>
          <p:cNvPr id="642" name="Google Shape;642;g19a90b84abf_0_3271"/>
          <p:cNvSpPr/>
          <p:nvPr>
            <p:ph idx="3" type="pic"/>
          </p:nvPr>
        </p:nvSpPr>
        <p:spPr>
          <a:xfrm>
            <a:off x="1141950" y="3268673"/>
            <a:ext cx="4953000" cy="1491600"/>
          </a:xfrm>
          <a:prstGeom prst="rect">
            <a:avLst/>
          </a:prstGeom>
          <a:noFill/>
          <a:ln>
            <a:noFill/>
          </a:ln>
        </p:spPr>
      </p:sp>
      <p:sp>
        <p:nvSpPr>
          <p:cNvPr id="643" name="Google Shape;643;g19a90b84abf_0_3271"/>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644" name="Google Shape;644;g19a90b84abf_0_3271"/>
          <p:cNvSpPr/>
          <p:nvPr>
            <p:ph idx="4" type="pic"/>
          </p:nvPr>
        </p:nvSpPr>
        <p:spPr>
          <a:xfrm>
            <a:off x="1140900" y="4864250"/>
            <a:ext cx="4953000" cy="1491600"/>
          </a:xfrm>
          <a:prstGeom prst="rect">
            <a:avLst/>
          </a:prstGeom>
          <a:noFill/>
          <a:ln>
            <a:noFill/>
          </a:ln>
        </p:spPr>
      </p:sp>
      <p:sp>
        <p:nvSpPr>
          <p:cNvPr id="645" name="Google Shape;645;g19a90b84abf_0_3271"/>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646" name="Google Shape;646;g19a90b84abf_0_3271"/>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6">
  <p:cSld name="7_Title Only_5_1">
    <p:spTree>
      <p:nvGrpSpPr>
        <p:cNvPr id="647" name="Shape 647"/>
        <p:cNvGrpSpPr/>
        <p:nvPr/>
      </p:nvGrpSpPr>
      <p:grpSpPr>
        <a:xfrm>
          <a:off x="0" y="0"/>
          <a:ext cx="0" cy="0"/>
          <a:chOff x="0" y="0"/>
          <a:chExt cx="0" cy="0"/>
        </a:xfrm>
      </p:grpSpPr>
      <p:pic>
        <p:nvPicPr>
          <p:cNvPr id="648" name="Google Shape;648;g19a90b84abf_0_328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49" name="Google Shape;649;g19a90b84abf_0_328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50" name="Google Shape;650;g19a90b84abf_0_328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51" name="Google Shape;651;g19a90b84abf_0_328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52" name="Google Shape;652;g19a90b84abf_0_3282"/>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653" name="Google Shape;653;g19a90b84abf_0_3282"/>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654" name="Google Shape;654;g19a90b84abf_0_3282"/>
          <p:cNvSpPr/>
          <p:nvPr>
            <p:ph idx="3" type="pic"/>
          </p:nvPr>
        </p:nvSpPr>
        <p:spPr>
          <a:xfrm>
            <a:off x="3686431" y="1749300"/>
            <a:ext cx="2409600" cy="2136900"/>
          </a:xfrm>
          <a:prstGeom prst="rect">
            <a:avLst/>
          </a:prstGeom>
          <a:noFill/>
          <a:ln>
            <a:noFill/>
          </a:ln>
        </p:spPr>
      </p:sp>
      <p:sp>
        <p:nvSpPr>
          <p:cNvPr id="655" name="Google Shape;655;g19a90b84abf_0_3282"/>
          <p:cNvSpPr/>
          <p:nvPr>
            <p:ph idx="4" type="pic"/>
          </p:nvPr>
        </p:nvSpPr>
        <p:spPr>
          <a:xfrm>
            <a:off x="3686431" y="4035300"/>
            <a:ext cx="2409600" cy="2136900"/>
          </a:xfrm>
          <a:prstGeom prst="rect">
            <a:avLst/>
          </a:prstGeom>
          <a:noFill/>
          <a:ln>
            <a:noFill/>
          </a:ln>
        </p:spPr>
      </p:sp>
      <p:sp>
        <p:nvSpPr>
          <p:cNvPr id="656" name="Google Shape;656;g19a90b84abf_0_3282"/>
          <p:cNvSpPr/>
          <p:nvPr>
            <p:ph idx="5" type="pic"/>
          </p:nvPr>
        </p:nvSpPr>
        <p:spPr>
          <a:xfrm>
            <a:off x="1143000" y="1752600"/>
            <a:ext cx="2409600" cy="2136900"/>
          </a:xfrm>
          <a:prstGeom prst="rect">
            <a:avLst/>
          </a:prstGeom>
          <a:noFill/>
          <a:ln>
            <a:noFill/>
          </a:ln>
        </p:spPr>
      </p:sp>
      <p:sp>
        <p:nvSpPr>
          <p:cNvPr id="657" name="Google Shape;657;g19a90b84abf_0_3282"/>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7">
  <p:cSld name="7_Title Only_6_1">
    <p:spTree>
      <p:nvGrpSpPr>
        <p:cNvPr id="658" name="Shape 658"/>
        <p:cNvGrpSpPr/>
        <p:nvPr/>
      </p:nvGrpSpPr>
      <p:grpSpPr>
        <a:xfrm>
          <a:off x="0" y="0"/>
          <a:ext cx="0" cy="0"/>
          <a:chOff x="0" y="0"/>
          <a:chExt cx="0" cy="0"/>
        </a:xfrm>
      </p:grpSpPr>
      <p:pic>
        <p:nvPicPr>
          <p:cNvPr id="659" name="Google Shape;659;g19a90b84abf_0_329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60" name="Google Shape;660;g19a90b84abf_0_329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61" name="Google Shape;661;g19a90b84abf_0_329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62" name="Google Shape;662;g19a90b84abf_0_329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63" name="Google Shape;663;g19a90b84abf_0_3293"/>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1">
  <p:cSld name="1_Blank_1">
    <p:bg>
      <p:bgPr>
        <a:solidFill>
          <a:srgbClr val="00C18B"/>
        </a:solidFill>
      </p:bgPr>
    </p:bg>
    <p:spTree>
      <p:nvGrpSpPr>
        <p:cNvPr id="664" name="Shape 664"/>
        <p:cNvGrpSpPr/>
        <p:nvPr/>
      </p:nvGrpSpPr>
      <p:grpSpPr>
        <a:xfrm>
          <a:off x="0" y="0"/>
          <a:ext cx="0" cy="0"/>
          <a:chOff x="0" y="0"/>
          <a:chExt cx="0" cy="0"/>
        </a:xfrm>
      </p:grpSpPr>
      <p:pic>
        <p:nvPicPr>
          <p:cNvPr id="665" name="Google Shape;665;g19a90b84abf_0_3299"/>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66" name="Google Shape;666;g19a90b84abf_0_329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67" name="Google Shape;667;g19a90b84abf_0_329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68" name="Google Shape;668;g19a90b84abf_0_3299"/>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2">
  <p:cSld name="1_Blank_1_1">
    <p:bg>
      <p:bgPr>
        <a:solidFill>
          <a:srgbClr val="00C18B"/>
        </a:solidFill>
      </p:bgPr>
    </p:bg>
    <p:spTree>
      <p:nvGrpSpPr>
        <p:cNvPr id="669" name="Shape 669"/>
        <p:cNvGrpSpPr/>
        <p:nvPr/>
      </p:nvGrpSpPr>
      <p:grpSpPr>
        <a:xfrm>
          <a:off x="0" y="0"/>
          <a:ext cx="0" cy="0"/>
          <a:chOff x="0" y="0"/>
          <a:chExt cx="0" cy="0"/>
        </a:xfrm>
      </p:grpSpPr>
      <p:pic>
        <p:nvPicPr>
          <p:cNvPr id="670" name="Google Shape;670;g19a90b84abf_0_330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71" name="Google Shape;671;g19a90b84abf_0_330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72" name="Google Shape;672;g19a90b84abf_0_33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73" name="Google Shape;673;g19a90b84abf_0_330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674" name="Google Shape;674;g19a90b84abf_0_3304"/>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3">
  <p:cSld name="1_Blank_1_1_1">
    <p:bg>
      <p:bgPr>
        <a:solidFill>
          <a:srgbClr val="00C18B"/>
        </a:solidFill>
      </p:bgPr>
    </p:bg>
    <p:spTree>
      <p:nvGrpSpPr>
        <p:cNvPr id="675" name="Shape 675"/>
        <p:cNvGrpSpPr/>
        <p:nvPr/>
      </p:nvGrpSpPr>
      <p:grpSpPr>
        <a:xfrm>
          <a:off x="0" y="0"/>
          <a:ext cx="0" cy="0"/>
          <a:chOff x="0" y="0"/>
          <a:chExt cx="0" cy="0"/>
        </a:xfrm>
      </p:grpSpPr>
      <p:pic>
        <p:nvPicPr>
          <p:cNvPr id="676" name="Google Shape;676;g19a90b84abf_0_331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77" name="Google Shape;677;g19a90b84abf_0_331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78" name="Google Shape;678;g19a90b84abf_0_331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g19a90b84abf_0_331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680" name="Google Shape;680;g19a90b84abf_0_3310"/>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681" name="Google Shape;681;g19a90b84abf_0_3310"/>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4">
  <p:cSld name="1_Blank_1_1_2">
    <p:bg>
      <p:bgPr>
        <a:solidFill>
          <a:srgbClr val="00C18B"/>
        </a:solidFill>
      </p:bgPr>
    </p:bg>
    <p:spTree>
      <p:nvGrpSpPr>
        <p:cNvPr id="682" name="Shape 682"/>
        <p:cNvGrpSpPr/>
        <p:nvPr/>
      </p:nvGrpSpPr>
      <p:grpSpPr>
        <a:xfrm>
          <a:off x="0" y="0"/>
          <a:ext cx="0" cy="0"/>
          <a:chOff x="0" y="0"/>
          <a:chExt cx="0" cy="0"/>
        </a:xfrm>
      </p:grpSpPr>
      <p:pic>
        <p:nvPicPr>
          <p:cNvPr id="683" name="Google Shape;683;g19a90b84abf_0_331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84" name="Google Shape;684;g19a90b84abf_0_331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85" name="Google Shape;685;g19a90b84abf_0_33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86" name="Google Shape;686;g19a90b84abf_0_331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687" name="Google Shape;687;g19a90b84abf_0_3317"/>
          <p:cNvSpPr/>
          <p:nvPr>
            <p:ph idx="2" type="pic"/>
          </p:nvPr>
        </p:nvSpPr>
        <p:spPr>
          <a:xfrm>
            <a:off x="1122001" y="1972500"/>
            <a:ext cx="4974000" cy="4123500"/>
          </a:xfrm>
          <a:prstGeom prst="rect">
            <a:avLst/>
          </a:prstGeom>
          <a:noFill/>
          <a:ln>
            <a:noFill/>
          </a:ln>
        </p:spPr>
      </p:sp>
      <p:sp>
        <p:nvSpPr>
          <p:cNvPr id="688" name="Google Shape;688;g19a90b84abf_0_3317"/>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5">
  <p:cSld name="1_Blank_1_1_3">
    <p:bg>
      <p:bgPr>
        <a:solidFill>
          <a:srgbClr val="00C18B"/>
        </a:solidFill>
      </p:bgPr>
    </p:bg>
    <p:spTree>
      <p:nvGrpSpPr>
        <p:cNvPr id="689" name="Shape 689"/>
        <p:cNvGrpSpPr/>
        <p:nvPr/>
      </p:nvGrpSpPr>
      <p:grpSpPr>
        <a:xfrm>
          <a:off x="0" y="0"/>
          <a:ext cx="0" cy="0"/>
          <a:chOff x="0" y="0"/>
          <a:chExt cx="0" cy="0"/>
        </a:xfrm>
      </p:grpSpPr>
      <p:pic>
        <p:nvPicPr>
          <p:cNvPr id="690" name="Google Shape;690;g19a90b84abf_0_332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91" name="Google Shape;691;g19a90b84abf_0_332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92" name="Google Shape;692;g19a90b84abf_0_33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93" name="Google Shape;693;g19a90b84abf_0_33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694" name="Google Shape;694;g19a90b84abf_0_3324"/>
          <p:cNvSpPr/>
          <p:nvPr>
            <p:ph idx="2" type="pic"/>
          </p:nvPr>
        </p:nvSpPr>
        <p:spPr>
          <a:xfrm>
            <a:off x="1143000" y="1749300"/>
            <a:ext cx="4953000" cy="2136900"/>
          </a:xfrm>
          <a:prstGeom prst="rect">
            <a:avLst/>
          </a:prstGeom>
          <a:noFill/>
          <a:ln>
            <a:noFill/>
          </a:ln>
        </p:spPr>
      </p:sp>
      <p:sp>
        <p:nvSpPr>
          <p:cNvPr id="695" name="Google Shape;695;g19a90b84abf_0_3324"/>
          <p:cNvSpPr/>
          <p:nvPr>
            <p:ph idx="3" type="pic"/>
          </p:nvPr>
        </p:nvSpPr>
        <p:spPr>
          <a:xfrm>
            <a:off x="1143000" y="4035300"/>
            <a:ext cx="4953000" cy="2136900"/>
          </a:xfrm>
          <a:prstGeom prst="rect">
            <a:avLst/>
          </a:prstGeom>
          <a:noFill/>
          <a:ln>
            <a:noFill/>
          </a:ln>
        </p:spPr>
      </p:sp>
      <p:sp>
        <p:nvSpPr>
          <p:cNvPr id="696" name="Google Shape;696;g19a90b84abf_0_332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697" name="Google Shape;697;g19a90b84abf_0_332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6">
  <p:cSld name="1_Blank_1_1_4">
    <p:bg>
      <p:bgPr>
        <a:solidFill>
          <a:srgbClr val="00C18B"/>
        </a:solidFill>
      </p:bgPr>
    </p:bg>
    <p:spTree>
      <p:nvGrpSpPr>
        <p:cNvPr id="698" name="Shape 698"/>
        <p:cNvGrpSpPr/>
        <p:nvPr/>
      </p:nvGrpSpPr>
      <p:grpSpPr>
        <a:xfrm>
          <a:off x="0" y="0"/>
          <a:ext cx="0" cy="0"/>
          <a:chOff x="0" y="0"/>
          <a:chExt cx="0" cy="0"/>
        </a:xfrm>
      </p:grpSpPr>
      <p:pic>
        <p:nvPicPr>
          <p:cNvPr id="699" name="Google Shape;699;g19a90b84abf_0_3333"/>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00" name="Google Shape;700;g19a90b84abf_0_333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01" name="Google Shape;701;g19a90b84abf_0_333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02" name="Google Shape;702;g19a90b84abf_0_333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03" name="Google Shape;703;g19a90b84abf_0_3333"/>
          <p:cNvSpPr/>
          <p:nvPr>
            <p:ph idx="2" type="pic"/>
          </p:nvPr>
        </p:nvSpPr>
        <p:spPr>
          <a:xfrm>
            <a:off x="1141950" y="1673100"/>
            <a:ext cx="4953000" cy="1491600"/>
          </a:xfrm>
          <a:prstGeom prst="rect">
            <a:avLst/>
          </a:prstGeom>
          <a:noFill/>
          <a:ln>
            <a:noFill/>
          </a:ln>
        </p:spPr>
      </p:sp>
      <p:sp>
        <p:nvSpPr>
          <p:cNvPr id="704" name="Google Shape;704;g19a90b84abf_0_3333"/>
          <p:cNvSpPr/>
          <p:nvPr>
            <p:ph idx="3" type="pic"/>
          </p:nvPr>
        </p:nvSpPr>
        <p:spPr>
          <a:xfrm>
            <a:off x="1141950" y="3268673"/>
            <a:ext cx="4953000" cy="1491600"/>
          </a:xfrm>
          <a:prstGeom prst="rect">
            <a:avLst/>
          </a:prstGeom>
          <a:noFill/>
          <a:ln>
            <a:noFill/>
          </a:ln>
        </p:spPr>
      </p:sp>
      <p:sp>
        <p:nvSpPr>
          <p:cNvPr id="705" name="Google Shape;705;g19a90b84abf_0_3333"/>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706" name="Google Shape;706;g19a90b84abf_0_3333"/>
          <p:cNvSpPr/>
          <p:nvPr>
            <p:ph idx="4" type="pic"/>
          </p:nvPr>
        </p:nvSpPr>
        <p:spPr>
          <a:xfrm>
            <a:off x="1140900" y="4864250"/>
            <a:ext cx="4953000" cy="1491600"/>
          </a:xfrm>
          <a:prstGeom prst="rect">
            <a:avLst/>
          </a:prstGeom>
          <a:noFill/>
          <a:ln>
            <a:noFill/>
          </a:ln>
        </p:spPr>
      </p:sp>
      <p:sp>
        <p:nvSpPr>
          <p:cNvPr id="707" name="Google Shape;707;g19a90b84abf_0_3333"/>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708" name="Google Shape;708;g19a90b84abf_0_3333"/>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4">
  <p:cSld name="1_Title Only_1_3_1_5">
    <p:spTree>
      <p:nvGrpSpPr>
        <p:cNvPr id="55" name="Shape 55"/>
        <p:cNvGrpSpPr/>
        <p:nvPr/>
      </p:nvGrpSpPr>
      <p:grpSpPr>
        <a:xfrm>
          <a:off x="0" y="0"/>
          <a:ext cx="0" cy="0"/>
          <a:chOff x="0" y="0"/>
          <a:chExt cx="0" cy="0"/>
        </a:xfrm>
      </p:grpSpPr>
      <p:sp>
        <p:nvSpPr>
          <p:cNvPr id="56" name="Google Shape;56;g19a90b84abf_0_2690"/>
          <p:cNvSpPr txBox="1"/>
          <p:nvPr>
            <p:ph idx="1" type="body"/>
          </p:nvPr>
        </p:nvSpPr>
        <p:spPr>
          <a:xfrm>
            <a:off x="1122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SzPts val="2000"/>
              <a:buNone/>
              <a:defRPr/>
            </a:lvl1pPr>
            <a:lvl2pPr indent="-228600" lvl="1" marL="914400" rtl="0" algn="l">
              <a:lnSpc>
                <a:spcPct val="100000"/>
              </a:lnSpc>
              <a:spcBef>
                <a:spcPts val="500"/>
              </a:spcBef>
              <a:spcAft>
                <a:spcPts val="0"/>
              </a:spcAft>
              <a:buSzPts val="1800"/>
              <a:buNone/>
              <a:defRPr/>
            </a:lvl2pPr>
            <a:lvl3pPr indent="-228600" lvl="2" marL="1371600" rtl="0" algn="l">
              <a:lnSpc>
                <a:spcPct val="100000"/>
              </a:lnSpc>
              <a:spcBef>
                <a:spcPts val="500"/>
              </a:spcBef>
              <a:spcAft>
                <a:spcPts val="0"/>
              </a:spcAft>
              <a:buSzPts val="1600"/>
              <a:buNone/>
              <a:defRPr/>
            </a:lvl3pPr>
            <a:lvl4pPr indent="-228600" lvl="3" marL="1828800" rtl="0" algn="l">
              <a:lnSpc>
                <a:spcPct val="100000"/>
              </a:lnSpc>
              <a:spcBef>
                <a:spcPts val="500"/>
              </a:spcBef>
              <a:spcAft>
                <a:spcPts val="0"/>
              </a:spcAft>
              <a:buSzPts val="1400"/>
              <a:buNone/>
              <a:defRPr/>
            </a:lvl4pPr>
            <a:lvl5pPr indent="-228600" lvl="4" marL="2286000" rtl="0" algn="l">
              <a:lnSpc>
                <a:spcPct val="100000"/>
              </a:lnSpc>
              <a:spcBef>
                <a:spcPts val="500"/>
              </a:spcBef>
              <a:spcAft>
                <a:spcPts val="0"/>
              </a:spcAft>
              <a:buSzPts val="1400"/>
              <a:buNone/>
              <a:defRPr/>
            </a:lvl5pPr>
            <a:lvl6pPr indent="-228600" lvl="5" marL="2743200" rtl="0" algn="l">
              <a:lnSpc>
                <a:spcPct val="100000"/>
              </a:lnSpc>
              <a:spcBef>
                <a:spcPts val="500"/>
              </a:spcBef>
              <a:spcAft>
                <a:spcPts val="0"/>
              </a:spcAft>
              <a:buSzPts val="1400"/>
              <a:buNone/>
              <a:defRPr sz="1400"/>
            </a:lvl6pPr>
            <a:lvl7pPr indent="-228600" lvl="6" marL="3200400" rtl="0" algn="l">
              <a:lnSpc>
                <a:spcPct val="100000"/>
              </a:lnSpc>
              <a:spcBef>
                <a:spcPts val="500"/>
              </a:spcBef>
              <a:spcAft>
                <a:spcPts val="0"/>
              </a:spcAft>
              <a:buSzPts val="1400"/>
              <a:buNone/>
              <a:defRPr sz="1400"/>
            </a:lvl7pPr>
            <a:lvl8pPr indent="-228600" lvl="7" marL="3657600" rtl="0" algn="l">
              <a:lnSpc>
                <a:spcPct val="100000"/>
              </a:lnSpc>
              <a:spcBef>
                <a:spcPts val="500"/>
              </a:spcBef>
              <a:spcAft>
                <a:spcPts val="0"/>
              </a:spcAft>
              <a:buSzPts val="1400"/>
              <a:buNone/>
              <a:defRPr sz="1400"/>
            </a:lvl8pPr>
            <a:lvl9pPr indent="-228600" lvl="8" marL="4114800" rtl="0" algn="l">
              <a:lnSpc>
                <a:spcPct val="100000"/>
              </a:lnSpc>
              <a:spcBef>
                <a:spcPts val="500"/>
              </a:spcBef>
              <a:spcAft>
                <a:spcPts val="0"/>
              </a:spcAft>
              <a:buSzPts val="1400"/>
              <a:buNone/>
              <a:defRPr sz="1400"/>
            </a:lvl9pPr>
          </a:lstStyle>
          <a:p/>
        </p:txBody>
      </p:sp>
      <p:sp>
        <p:nvSpPr>
          <p:cNvPr id="57" name="Google Shape;57;g19a90b84abf_0_269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g19a90b84abf_0_269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sp>
        <p:nvSpPr>
          <p:cNvPr id="59" name="Google Shape;59;g19a90b84abf_0_2690"/>
          <p:cNvSpPr/>
          <p:nvPr>
            <p:ph idx="2" type="pic"/>
          </p:nvPr>
        </p:nvSpPr>
        <p:spPr>
          <a:xfrm>
            <a:off x="6096001" y="1961838"/>
            <a:ext cx="4974000" cy="4123500"/>
          </a:xfrm>
          <a:prstGeom prst="rect">
            <a:avLst/>
          </a:prstGeom>
          <a:noFill/>
          <a:ln>
            <a:noFill/>
          </a:ln>
        </p:spPr>
      </p:sp>
      <p:pic>
        <p:nvPicPr>
          <p:cNvPr id="60" name="Google Shape;60;g19a90b84abf_0_2690"/>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7">
  <p:cSld name="1_Blank_1_1_5">
    <p:bg>
      <p:bgPr>
        <a:solidFill>
          <a:srgbClr val="00C18B"/>
        </a:solidFill>
      </p:bgPr>
    </p:bg>
    <p:spTree>
      <p:nvGrpSpPr>
        <p:cNvPr id="709" name="Shape 709"/>
        <p:cNvGrpSpPr/>
        <p:nvPr/>
      </p:nvGrpSpPr>
      <p:grpSpPr>
        <a:xfrm>
          <a:off x="0" y="0"/>
          <a:ext cx="0" cy="0"/>
          <a:chOff x="0" y="0"/>
          <a:chExt cx="0" cy="0"/>
        </a:xfrm>
      </p:grpSpPr>
      <p:pic>
        <p:nvPicPr>
          <p:cNvPr id="710" name="Google Shape;710;g19a90b84abf_0_334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11" name="Google Shape;711;g19a90b84abf_0_334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12" name="Google Shape;712;g19a90b84abf_0_334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13" name="Google Shape;713;g19a90b84abf_0_334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14" name="Google Shape;714;g19a90b84abf_0_3344"/>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15" name="Google Shape;715;g19a90b84abf_0_3344"/>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16" name="Google Shape;716;g19a90b84abf_0_3344"/>
          <p:cNvSpPr/>
          <p:nvPr>
            <p:ph idx="3" type="pic"/>
          </p:nvPr>
        </p:nvSpPr>
        <p:spPr>
          <a:xfrm>
            <a:off x="3686431" y="1749300"/>
            <a:ext cx="2409600" cy="2136900"/>
          </a:xfrm>
          <a:prstGeom prst="rect">
            <a:avLst/>
          </a:prstGeom>
          <a:noFill/>
          <a:ln>
            <a:noFill/>
          </a:ln>
        </p:spPr>
      </p:sp>
      <p:sp>
        <p:nvSpPr>
          <p:cNvPr id="717" name="Google Shape;717;g19a90b84abf_0_3344"/>
          <p:cNvSpPr/>
          <p:nvPr>
            <p:ph idx="4" type="pic"/>
          </p:nvPr>
        </p:nvSpPr>
        <p:spPr>
          <a:xfrm>
            <a:off x="3686431" y="4035300"/>
            <a:ext cx="2409600" cy="2136900"/>
          </a:xfrm>
          <a:prstGeom prst="rect">
            <a:avLst/>
          </a:prstGeom>
          <a:noFill/>
          <a:ln>
            <a:noFill/>
          </a:ln>
        </p:spPr>
      </p:sp>
      <p:sp>
        <p:nvSpPr>
          <p:cNvPr id="718" name="Google Shape;718;g19a90b84abf_0_3344"/>
          <p:cNvSpPr/>
          <p:nvPr>
            <p:ph idx="5" type="pic"/>
          </p:nvPr>
        </p:nvSpPr>
        <p:spPr>
          <a:xfrm>
            <a:off x="1143000" y="1752600"/>
            <a:ext cx="2409600" cy="2136900"/>
          </a:xfrm>
          <a:prstGeom prst="rect">
            <a:avLst/>
          </a:prstGeom>
          <a:noFill/>
          <a:ln>
            <a:noFill/>
          </a:ln>
        </p:spPr>
      </p:sp>
      <p:sp>
        <p:nvSpPr>
          <p:cNvPr id="719" name="Google Shape;719;g19a90b84abf_0_3344"/>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8">
  <p:cSld name="1_Blank_1_1_6">
    <p:bg>
      <p:bgPr>
        <a:solidFill>
          <a:srgbClr val="00C18B"/>
        </a:solidFill>
      </p:bgPr>
    </p:bg>
    <p:spTree>
      <p:nvGrpSpPr>
        <p:cNvPr id="720" name="Shape 720"/>
        <p:cNvGrpSpPr/>
        <p:nvPr/>
      </p:nvGrpSpPr>
      <p:grpSpPr>
        <a:xfrm>
          <a:off x="0" y="0"/>
          <a:ext cx="0" cy="0"/>
          <a:chOff x="0" y="0"/>
          <a:chExt cx="0" cy="0"/>
        </a:xfrm>
      </p:grpSpPr>
      <p:pic>
        <p:nvPicPr>
          <p:cNvPr id="721" name="Google Shape;721;g19a90b84abf_0_3355"/>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22" name="Google Shape;722;g19a90b84abf_0_335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23" name="Google Shape;723;g19a90b84abf_0_335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24" name="Google Shape;724;g19a90b84abf_0_335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25" name="Google Shape;725;g19a90b84abf_0_3355"/>
          <p:cNvSpPr/>
          <p:nvPr>
            <p:ph idx="2" type="pic"/>
          </p:nvPr>
        </p:nvSpPr>
        <p:spPr>
          <a:xfrm>
            <a:off x="1172400" y="1825625"/>
            <a:ext cx="9847200" cy="435150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1">
  <p:cSld name="7_Blank_1">
    <p:spTree>
      <p:nvGrpSpPr>
        <p:cNvPr id="726" name="Shape 726"/>
        <p:cNvGrpSpPr/>
        <p:nvPr/>
      </p:nvGrpSpPr>
      <p:grpSpPr>
        <a:xfrm>
          <a:off x="0" y="0"/>
          <a:ext cx="0" cy="0"/>
          <a:chOff x="0" y="0"/>
          <a:chExt cx="0" cy="0"/>
        </a:xfrm>
      </p:grpSpPr>
      <p:sp>
        <p:nvSpPr>
          <p:cNvPr id="727" name="Google Shape;727;g19a90b84abf_0_3361"/>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728" name="Google Shape;728;g19a90b84abf_0_336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729" name="Google Shape;729;g19a90b84abf_0_336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730" name="Google Shape;730;g19a90b84abf_0_336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731" name="Google Shape;731;g19a90b84abf_0_336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2">
  <p:cSld name="19_Blank_1_13">
    <p:spTree>
      <p:nvGrpSpPr>
        <p:cNvPr id="732" name="Shape 732"/>
        <p:cNvGrpSpPr/>
        <p:nvPr/>
      </p:nvGrpSpPr>
      <p:grpSpPr>
        <a:xfrm>
          <a:off x="0" y="0"/>
          <a:ext cx="0" cy="0"/>
          <a:chOff x="0" y="0"/>
          <a:chExt cx="0" cy="0"/>
        </a:xfrm>
      </p:grpSpPr>
      <p:sp>
        <p:nvSpPr>
          <p:cNvPr id="733" name="Google Shape;733;g19a90b84abf_0_3367"/>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34" name="Google Shape;734;g19a90b84abf_0_336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35" name="Google Shape;735;g19a90b84abf_0_336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36" name="Google Shape;736;g19a90b84abf_0_336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37" name="Google Shape;737;g19a90b84abf_0_336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38" name="Google Shape;738;g19a90b84abf_0_3367"/>
          <p:cNvSpPr txBox="1"/>
          <p:nvPr>
            <p:ph idx="1" type="body"/>
          </p:nvPr>
        </p:nvSpPr>
        <p:spPr>
          <a:xfrm>
            <a:off x="3761100" y="1978025"/>
            <a:ext cx="7410900" cy="43515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3">
  <p:cSld name="19_Blank_1_1_7">
    <p:spTree>
      <p:nvGrpSpPr>
        <p:cNvPr id="739" name="Shape 739"/>
        <p:cNvGrpSpPr/>
        <p:nvPr/>
      </p:nvGrpSpPr>
      <p:grpSpPr>
        <a:xfrm>
          <a:off x="0" y="0"/>
          <a:ext cx="0" cy="0"/>
          <a:chOff x="0" y="0"/>
          <a:chExt cx="0" cy="0"/>
        </a:xfrm>
      </p:grpSpPr>
      <p:sp>
        <p:nvSpPr>
          <p:cNvPr id="740" name="Google Shape;740;g19a90b84abf_0_3374"/>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41" name="Google Shape;741;g19a90b84abf_0_337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42" name="Google Shape;742;g19a90b84abf_0_337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43" name="Google Shape;743;g19a90b84abf_0_337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44" name="Google Shape;744;g19a90b84abf_0_337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745" name="Google Shape;745;g19a90b84abf_0_337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746" name="Google Shape;746;g19a90b84abf_0_337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4">
  <p:cSld name="19_Blank_1_2_7">
    <p:spTree>
      <p:nvGrpSpPr>
        <p:cNvPr id="747" name="Shape 747"/>
        <p:cNvGrpSpPr/>
        <p:nvPr/>
      </p:nvGrpSpPr>
      <p:grpSpPr>
        <a:xfrm>
          <a:off x="0" y="0"/>
          <a:ext cx="0" cy="0"/>
          <a:chOff x="0" y="0"/>
          <a:chExt cx="0" cy="0"/>
        </a:xfrm>
      </p:grpSpPr>
      <p:sp>
        <p:nvSpPr>
          <p:cNvPr id="748" name="Google Shape;748;g19a90b84abf_0_3382"/>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49" name="Google Shape;749;g19a90b84abf_0_338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50" name="Google Shape;750;g19a90b84abf_0_338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51" name="Google Shape;751;g19a90b84abf_0_338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52" name="Google Shape;752;g19a90b84abf_0_338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53" name="Google Shape;753;g19a90b84abf_0_3382"/>
          <p:cNvSpPr/>
          <p:nvPr>
            <p:ph idx="2" type="pic"/>
          </p:nvPr>
        </p:nvSpPr>
        <p:spPr>
          <a:xfrm>
            <a:off x="1122001" y="1972500"/>
            <a:ext cx="4974000" cy="4123500"/>
          </a:xfrm>
          <a:prstGeom prst="rect">
            <a:avLst/>
          </a:prstGeom>
          <a:noFill/>
          <a:ln>
            <a:noFill/>
          </a:ln>
        </p:spPr>
      </p:sp>
      <p:sp>
        <p:nvSpPr>
          <p:cNvPr id="754" name="Google Shape;754;g19a90b84abf_0_338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5">
  <p:cSld name="19_Blank_1_3_7">
    <p:spTree>
      <p:nvGrpSpPr>
        <p:cNvPr id="755" name="Shape 755"/>
        <p:cNvGrpSpPr/>
        <p:nvPr/>
      </p:nvGrpSpPr>
      <p:grpSpPr>
        <a:xfrm>
          <a:off x="0" y="0"/>
          <a:ext cx="0" cy="0"/>
          <a:chOff x="0" y="0"/>
          <a:chExt cx="0" cy="0"/>
        </a:xfrm>
      </p:grpSpPr>
      <p:sp>
        <p:nvSpPr>
          <p:cNvPr id="756" name="Google Shape;756;g19a90b84abf_0_3390"/>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57" name="Google Shape;757;g19a90b84abf_0_339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58" name="Google Shape;758;g19a90b84abf_0_339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59" name="Google Shape;759;g19a90b84abf_0_339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60" name="Google Shape;760;g19a90b84abf_0_339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61" name="Google Shape;761;g19a90b84abf_0_3390"/>
          <p:cNvSpPr/>
          <p:nvPr>
            <p:ph idx="2" type="pic"/>
          </p:nvPr>
        </p:nvSpPr>
        <p:spPr>
          <a:xfrm>
            <a:off x="1143000" y="1749300"/>
            <a:ext cx="4953000" cy="2136900"/>
          </a:xfrm>
          <a:prstGeom prst="rect">
            <a:avLst/>
          </a:prstGeom>
          <a:noFill/>
          <a:ln>
            <a:noFill/>
          </a:ln>
        </p:spPr>
      </p:sp>
      <p:sp>
        <p:nvSpPr>
          <p:cNvPr id="762" name="Google Shape;762;g19a90b84abf_0_3390"/>
          <p:cNvSpPr/>
          <p:nvPr>
            <p:ph idx="3" type="pic"/>
          </p:nvPr>
        </p:nvSpPr>
        <p:spPr>
          <a:xfrm>
            <a:off x="1143000" y="4035300"/>
            <a:ext cx="4953000" cy="2136900"/>
          </a:xfrm>
          <a:prstGeom prst="rect">
            <a:avLst/>
          </a:prstGeom>
          <a:noFill/>
          <a:ln>
            <a:noFill/>
          </a:ln>
        </p:spPr>
      </p:sp>
      <p:sp>
        <p:nvSpPr>
          <p:cNvPr id="763" name="Google Shape;763;g19a90b84abf_0_3390"/>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64" name="Google Shape;764;g19a90b84abf_0_3390"/>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6">
  <p:cSld name="19_Blank_1_4_7">
    <p:spTree>
      <p:nvGrpSpPr>
        <p:cNvPr id="765" name="Shape 765"/>
        <p:cNvGrpSpPr/>
        <p:nvPr/>
      </p:nvGrpSpPr>
      <p:grpSpPr>
        <a:xfrm>
          <a:off x="0" y="0"/>
          <a:ext cx="0" cy="0"/>
          <a:chOff x="0" y="0"/>
          <a:chExt cx="0" cy="0"/>
        </a:xfrm>
      </p:grpSpPr>
      <p:sp>
        <p:nvSpPr>
          <p:cNvPr id="766" name="Google Shape;766;g19a90b84abf_0_3400"/>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67" name="Google Shape;767;g19a90b84abf_0_3400"/>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68" name="Google Shape;768;g19a90b84abf_0_340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69" name="Google Shape;769;g19a90b84abf_0_340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70" name="Google Shape;770;g19a90b84abf_0_340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71" name="Google Shape;771;g19a90b84abf_0_3400"/>
          <p:cNvSpPr/>
          <p:nvPr>
            <p:ph idx="2" type="pic"/>
          </p:nvPr>
        </p:nvSpPr>
        <p:spPr>
          <a:xfrm>
            <a:off x="1141950" y="1673100"/>
            <a:ext cx="4953000" cy="1491600"/>
          </a:xfrm>
          <a:prstGeom prst="rect">
            <a:avLst/>
          </a:prstGeom>
          <a:noFill/>
          <a:ln>
            <a:noFill/>
          </a:ln>
        </p:spPr>
      </p:sp>
      <p:sp>
        <p:nvSpPr>
          <p:cNvPr id="772" name="Google Shape;772;g19a90b84abf_0_3400"/>
          <p:cNvSpPr/>
          <p:nvPr>
            <p:ph idx="3" type="pic"/>
          </p:nvPr>
        </p:nvSpPr>
        <p:spPr>
          <a:xfrm>
            <a:off x="1141950" y="3268673"/>
            <a:ext cx="4953000" cy="1491600"/>
          </a:xfrm>
          <a:prstGeom prst="rect">
            <a:avLst/>
          </a:prstGeom>
          <a:noFill/>
          <a:ln>
            <a:noFill/>
          </a:ln>
        </p:spPr>
      </p:sp>
      <p:sp>
        <p:nvSpPr>
          <p:cNvPr id="773" name="Google Shape;773;g19a90b84abf_0_3400"/>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774" name="Google Shape;774;g19a90b84abf_0_3400"/>
          <p:cNvSpPr/>
          <p:nvPr>
            <p:ph idx="4" type="pic"/>
          </p:nvPr>
        </p:nvSpPr>
        <p:spPr>
          <a:xfrm>
            <a:off x="1140900" y="4864250"/>
            <a:ext cx="4953000" cy="1491600"/>
          </a:xfrm>
          <a:prstGeom prst="rect">
            <a:avLst/>
          </a:prstGeom>
          <a:noFill/>
          <a:ln>
            <a:noFill/>
          </a:ln>
        </p:spPr>
      </p:sp>
      <p:sp>
        <p:nvSpPr>
          <p:cNvPr id="775" name="Google Shape;775;g19a90b84abf_0_3400"/>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776" name="Google Shape;776;g19a90b84abf_0_3400"/>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7">
  <p:cSld name="19_Blank_1_5_7">
    <p:spTree>
      <p:nvGrpSpPr>
        <p:cNvPr id="777" name="Shape 777"/>
        <p:cNvGrpSpPr/>
        <p:nvPr/>
      </p:nvGrpSpPr>
      <p:grpSpPr>
        <a:xfrm>
          <a:off x="0" y="0"/>
          <a:ext cx="0" cy="0"/>
          <a:chOff x="0" y="0"/>
          <a:chExt cx="0" cy="0"/>
        </a:xfrm>
      </p:grpSpPr>
      <p:sp>
        <p:nvSpPr>
          <p:cNvPr id="778" name="Google Shape;778;g19a90b84abf_0_3412"/>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79" name="Google Shape;779;g19a90b84abf_0_3412"/>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80" name="Google Shape;780;g19a90b84abf_0_341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81" name="Google Shape;781;g19a90b84abf_0_341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82" name="Google Shape;782;g19a90b84abf_0_341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83" name="Google Shape;783;g19a90b84abf_0_3412"/>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84" name="Google Shape;784;g19a90b84abf_0_3412"/>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85" name="Google Shape;785;g19a90b84abf_0_3412"/>
          <p:cNvSpPr/>
          <p:nvPr>
            <p:ph idx="3" type="pic"/>
          </p:nvPr>
        </p:nvSpPr>
        <p:spPr>
          <a:xfrm>
            <a:off x="3686431" y="1749300"/>
            <a:ext cx="2409600" cy="2136900"/>
          </a:xfrm>
          <a:prstGeom prst="rect">
            <a:avLst/>
          </a:prstGeom>
          <a:noFill/>
          <a:ln>
            <a:noFill/>
          </a:ln>
        </p:spPr>
      </p:sp>
      <p:sp>
        <p:nvSpPr>
          <p:cNvPr id="786" name="Google Shape;786;g19a90b84abf_0_3412"/>
          <p:cNvSpPr/>
          <p:nvPr>
            <p:ph idx="4" type="pic"/>
          </p:nvPr>
        </p:nvSpPr>
        <p:spPr>
          <a:xfrm>
            <a:off x="3686431" y="4035300"/>
            <a:ext cx="2409600" cy="2136900"/>
          </a:xfrm>
          <a:prstGeom prst="rect">
            <a:avLst/>
          </a:prstGeom>
          <a:noFill/>
          <a:ln>
            <a:noFill/>
          </a:ln>
        </p:spPr>
      </p:sp>
      <p:sp>
        <p:nvSpPr>
          <p:cNvPr id="787" name="Google Shape;787;g19a90b84abf_0_3412"/>
          <p:cNvSpPr/>
          <p:nvPr>
            <p:ph idx="5" type="pic"/>
          </p:nvPr>
        </p:nvSpPr>
        <p:spPr>
          <a:xfrm>
            <a:off x="1143000" y="1752600"/>
            <a:ext cx="2409600" cy="2136900"/>
          </a:xfrm>
          <a:prstGeom prst="rect">
            <a:avLst/>
          </a:prstGeom>
          <a:noFill/>
          <a:ln>
            <a:noFill/>
          </a:ln>
        </p:spPr>
      </p:sp>
      <p:sp>
        <p:nvSpPr>
          <p:cNvPr id="788" name="Google Shape;788;g19a90b84abf_0_3412"/>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8">
  <p:cSld name="19_Blank_1_6_7">
    <p:spTree>
      <p:nvGrpSpPr>
        <p:cNvPr id="789" name="Shape 789"/>
        <p:cNvGrpSpPr/>
        <p:nvPr/>
      </p:nvGrpSpPr>
      <p:grpSpPr>
        <a:xfrm>
          <a:off x="0" y="0"/>
          <a:ext cx="0" cy="0"/>
          <a:chOff x="0" y="0"/>
          <a:chExt cx="0" cy="0"/>
        </a:xfrm>
      </p:grpSpPr>
      <p:sp>
        <p:nvSpPr>
          <p:cNvPr id="790" name="Google Shape;790;g19a90b84abf_0_3424"/>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91" name="Google Shape;791;g19a90b84abf_0_342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92" name="Google Shape;792;g19a90b84abf_0_342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93" name="Google Shape;793;g19a90b84abf_0_34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94" name="Google Shape;794;g19a90b84abf_0_34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95" name="Google Shape;795;g19a90b84abf_0_3424"/>
          <p:cNvSpPr/>
          <p:nvPr>
            <p:ph idx="2" type="pic"/>
          </p:nvPr>
        </p:nvSpPr>
        <p:spPr>
          <a:xfrm>
            <a:off x="1172400" y="1825625"/>
            <a:ext cx="9847200" cy="43515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190" Type="http://schemas.openxmlformats.org/officeDocument/2006/relationships/slideLayout" Target="../slideLayouts/slideLayout19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194" Type="http://schemas.openxmlformats.org/officeDocument/2006/relationships/slideLayout" Target="../slideLayouts/slideLayout194.xml"/><Relationship Id="rId43" Type="http://schemas.openxmlformats.org/officeDocument/2006/relationships/slideLayout" Target="../slideLayouts/slideLayout43.xml"/><Relationship Id="rId193" Type="http://schemas.openxmlformats.org/officeDocument/2006/relationships/slideLayout" Target="../slideLayouts/slideLayout193.xml"/><Relationship Id="rId46" Type="http://schemas.openxmlformats.org/officeDocument/2006/relationships/slideLayout" Target="../slideLayouts/slideLayout46.xml"/><Relationship Id="rId192" Type="http://schemas.openxmlformats.org/officeDocument/2006/relationships/slideLayout" Target="../slideLayouts/slideLayout192.xml"/><Relationship Id="rId45" Type="http://schemas.openxmlformats.org/officeDocument/2006/relationships/slideLayout" Target="../slideLayouts/slideLayout45.xml"/><Relationship Id="rId191" Type="http://schemas.openxmlformats.org/officeDocument/2006/relationships/slideLayout" Target="../slideLayouts/slideLayout191.xml"/><Relationship Id="rId48" Type="http://schemas.openxmlformats.org/officeDocument/2006/relationships/slideLayout" Target="../slideLayouts/slideLayout48.xml"/><Relationship Id="rId187" Type="http://schemas.openxmlformats.org/officeDocument/2006/relationships/slideLayout" Target="../slideLayouts/slideLayout187.xml"/><Relationship Id="rId47" Type="http://schemas.openxmlformats.org/officeDocument/2006/relationships/slideLayout" Target="../slideLayouts/slideLayout47.xml"/><Relationship Id="rId186" Type="http://schemas.openxmlformats.org/officeDocument/2006/relationships/slideLayout" Target="../slideLayouts/slideLayout186.xml"/><Relationship Id="rId185" Type="http://schemas.openxmlformats.org/officeDocument/2006/relationships/slideLayout" Target="../slideLayouts/slideLayout185.xml"/><Relationship Id="rId49" Type="http://schemas.openxmlformats.org/officeDocument/2006/relationships/slideLayout" Target="../slideLayouts/slideLayout49.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188" Type="http://schemas.openxmlformats.org/officeDocument/2006/relationships/slideLayout" Target="../slideLayouts/slideLayout18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183" Type="http://schemas.openxmlformats.org/officeDocument/2006/relationships/slideLayout" Target="../slideLayouts/slideLayout183.xml"/><Relationship Id="rId32" Type="http://schemas.openxmlformats.org/officeDocument/2006/relationships/slideLayout" Target="../slideLayouts/slideLayout32.xml"/><Relationship Id="rId182" Type="http://schemas.openxmlformats.org/officeDocument/2006/relationships/slideLayout" Target="../slideLayouts/slideLayout182.xml"/><Relationship Id="rId35" Type="http://schemas.openxmlformats.org/officeDocument/2006/relationships/slideLayout" Target="../slideLayouts/slideLayout35.xml"/><Relationship Id="rId181" Type="http://schemas.openxmlformats.org/officeDocument/2006/relationships/slideLayout" Target="../slideLayouts/slideLayout181.xml"/><Relationship Id="rId34" Type="http://schemas.openxmlformats.org/officeDocument/2006/relationships/slideLayout" Target="../slideLayouts/slideLayout34.xml"/><Relationship Id="rId180" Type="http://schemas.openxmlformats.org/officeDocument/2006/relationships/slideLayout" Target="../slideLayouts/slideLayout180.xml"/><Relationship Id="rId37" Type="http://schemas.openxmlformats.org/officeDocument/2006/relationships/slideLayout" Target="../slideLayouts/slideLayout37.xml"/><Relationship Id="rId176" Type="http://schemas.openxmlformats.org/officeDocument/2006/relationships/slideLayout" Target="../slideLayouts/slideLayout176.xml"/><Relationship Id="rId297" Type="http://schemas.openxmlformats.org/officeDocument/2006/relationships/slideLayout" Target="../slideLayouts/slideLayout297.xml"/><Relationship Id="rId36" Type="http://schemas.openxmlformats.org/officeDocument/2006/relationships/slideLayout" Target="../slideLayouts/slideLayout36.xml"/><Relationship Id="rId175" Type="http://schemas.openxmlformats.org/officeDocument/2006/relationships/slideLayout" Target="../slideLayouts/slideLayout175.xml"/><Relationship Id="rId296" Type="http://schemas.openxmlformats.org/officeDocument/2006/relationships/slideLayout" Target="../slideLayouts/slideLayout296.xml"/><Relationship Id="rId39" Type="http://schemas.openxmlformats.org/officeDocument/2006/relationships/slideLayout" Target="../slideLayouts/slideLayout39.xml"/><Relationship Id="rId174" Type="http://schemas.openxmlformats.org/officeDocument/2006/relationships/slideLayout" Target="../slideLayouts/slideLayout174.xml"/><Relationship Id="rId295" Type="http://schemas.openxmlformats.org/officeDocument/2006/relationships/slideLayout" Target="../slideLayouts/slideLayout295.xml"/><Relationship Id="rId38" Type="http://schemas.openxmlformats.org/officeDocument/2006/relationships/slideLayout" Target="../slideLayouts/slideLayout38.xml"/><Relationship Id="rId173" Type="http://schemas.openxmlformats.org/officeDocument/2006/relationships/slideLayout" Target="../slideLayouts/slideLayout173.xml"/><Relationship Id="rId294" Type="http://schemas.openxmlformats.org/officeDocument/2006/relationships/slideLayout" Target="../slideLayouts/slideLayout294.xml"/><Relationship Id="rId179" Type="http://schemas.openxmlformats.org/officeDocument/2006/relationships/slideLayout" Target="../slideLayouts/slideLayout179.xml"/><Relationship Id="rId178" Type="http://schemas.openxmlformats.org/officeDocument/2006/relationships/slideLayout" Target="../slideLayouts/slideLayout178.xml"/><Relationship Id="rId299" Type="http://schemas.openxmlformats.org/officeDocument/2006/relationships/slideLayout" Target="../slideLayouts/slideLayout299.xml"/><Relationship Id="rId177" Type="http://schemas.openxmlformats.org/officeDocument/2006/relationships/slideLayout" Target="../slideLayouts/slideLayout177.xml"/><Relationship Id="rId298" Type="http://schemas.openxmlformats.org/officeDocument/2006/relationships/slideLayout" Target="../slideLayouts/slideLayout29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98" Type="http://schemas.openxmlformats.org/officeDocument/2006/relationships/slideLayout" Target="../slideLayouts/slideLayout198.xml"/><Relationship Id="rId14" Type="http://schemas.openxmlformats.org/officeDocument/2006/relationships/slideLayout" Target="../slideLayouts/slideLayout14.xml"/><Relationship Id="rId197" Type="http://schemas.openxmlformats.org/officeDocument/2006/relationships/slideLayout" Target="../slideLayouts/slideLayout197.xml"/><Relationship Id="rId17" Type="http://schemas.openxmlformats.org/officeDocument/2006/relationships/slideLayout" Target="../slideLayouts/slideLayout17.xml"/><Relationship Id="rId196" Type="http://schemas.openxmlformats.org/officeDocument/2006/relationships/slideLayout" Target="../slideLayouts/slideLayout196.xml"/><Relationship Id="rId16" Type="http://schemas.openxmlformats.org/officeDocument/2006/relationships/slideLayout" Target="../slideLayouts/slideLayout16.xml"/><Relationship Id="rId195" Type="http://schemas.openxmlformats.org/officeDocument/2006/relationships/slideLayout" Target="../slideLayouts/slideLayout195.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99" Type="http://schemas.openxmlformats.org/officeDocument/2006/relationships/slideLayout" Target="../slideLayouts/slideLayout199.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150" Type="http://schemas.openxmlformats.org/officeDocument/2006/relationships/slideLayout" Target="../slideLayouts/slideLayout150.xml"/><Relationship Id="rId271" Type="http://schemas.openxmlformats.org/officeDocument/2006/relationships/slideLayout" Target="../slideLayouts/slideLayout271.xml"/><Relationship Id="rId87" Type="http://schemas.openxmlformats.org/officeDocument/2006/relationships/slideLayout" Target="../slideLayouts/slideLayout87.xml"/><Relationship Id="rId270" Type="http://schemas.openxmlformats.org/officeDocument/2006/relationships/slideLayout" Target="../slideLayouts/slideLayout270.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149" Type="http://schemas.openxmlformats.org/officeDocument/2006/relationships/slideLayout" Target="../slideLayouts/slideLayout149.xml"/><Relationship Id="rId4" Type="http://schemas.openxmlformats.org/officeDocument/2006/relationships/slideLayout" Target="../slideLayouts/slideLayout4.xml"/><Relationship Id="rId148" Type="http://schemas.openxmlformats.org/officeDocument/2006/relationships/slideLayout" Target="../slideLayouts/slideLayout148.xml"/><Relationship Id="rId269" Type="http://schemas.openxmlformats.org/officeDocument/2006/relationships/slideLayout" Target="../slideLayouts/slideLayout269.xml"/><Relationship Id="rId9" Type="http://schemas.openxmlformats.org/officeDocument/2006/relationships/slideLayout" Target="../slideLayouts/slideLayout9.xml"/><Relationship Id="rId143" Type="http://schemas.openxmlformats.org/officeDocument/2006/relationships/slideLayout" Target="../slideLayouts/slideLayout143.xml"/><Relationship Id="rId264" Type="http://schemas.openxmlformats.org/officeDocument/2006/relationships/slideLayout" Target="../slideLayouts/slideLayout264.xml"/><Relationship Id="rId142" Type="http://schemas.openxmlformats.org/officeDocument/2006/relationships/slideLayout" Target="../slideLayouts/slideLayout142.xml"/><Relationship Id="rId263" Type="http://schemas.openxmlformats.org/officeDocument/2006/relationships/slideLayout" Target="../slideLayouts/slideLayout263.xml"/><Relationship Id="rId141" Type="http://schemas.openxmlformats.org/officeDocument/2006/relationships/slideLayout" Target="../slideLayouts/slideLayout141.xml"/><Relationship Id="rId262" Type="http://schemas.openxmlformats.org/officeDocument/2006/relationships/slideLayout" Target="../slideLayouts/slideLayout262.xml"/><Relationship Id="rId140" Type="http://schemas.openxmlformats.org/officeDocument/2006/relationships/slideLayout" Target="../slideLayouts/slideLayout140.xml"/><Relationship Id="rId261" Type="http://schemas.openxmlformats.org/officeDocument/2006/relationships/slideLayout" Target="../slideLayouts/slideLayout261.xml"/><Relationship Id="rId5" Type="http://schemas.openxmlformats.org/officeDocument/2006/relationships/slideLayout" Target="../slideLayouts/slideLayout5.xml"/><Relationship Id="rId147" Type="http://schemas.openxmlformats.org/officeDocument/2006/relationships/slideLayout" Target="../slideLayouts/slideLayout147.xml"/><Relationship Id="rId268" Type="http://schemas.openxmlformats.org/officeDocument/2006/relationships/slideLayout" Target="../slideLayouts/slideLayout268.xml"/><Relationship Id="rId6" Type="http://schemas.openxmlformats.org/officeDocument/2006/relationships/slideLayout" Target="../slideLayouts/slideLayout6.xml"/><Relationship Id="rId146" Type="http://schemas.openxmlformats.org/officeDocument/2006/relationships/slideLayout" Target="../slideLayouts/slideLayout146.xml"/><Relationship Id="rId267" Type="http://schemas.openxmlformats.org/officeDocument/2006/relationships/slideLayout" Target="../slideLayouts/slideLayout267.xml"/><Relationship Id="rId7" Type="http://schemas.openxmlformats.org/officeDocument/2006/relationships/slideLayout" Target="../slideLayouts/slideLayout7.xml"/><Relationship Id="rId145" Type="http://schemas.openxmlformats.org/officeDocument/2006/relationships/slideLayout" Target="../slideLayouts/slideLayout145.xml"/><Relationship Id="rId266" Type="http://schemas.openxmlformats.org/officeDocument/2006/relationships/slideLayout" Target="../slideLayouts/slideLayout266.xml"/><Relationship Id="rId8" Type="http://schemas.openxmlformats.org/officeDocument/2006/relationships/slideLayout" Target="../slideLayouts/slideLayout8.xml"/><Relationship Id="rId144" Type="http://schemas.openxmlformats.org/officeDocument/2006/relationships/slideLayout" Target="../slideLayouts/slideLayout144.xml"/><Relationship Id="rId265" Type="http://schemas.openxmlformats.org/officeDocument/2006/relationships/slideLayout" Target="../slideLayouts/slideLayout265.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260" Type="http://schemas.openxmlformats.org/officeDocument/2006/relationships/slideLayout" Target="../slideLayouts/slideLayout260.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139" Type="http://schemas.openxmlformats.org/officeDocument/2006/relationships/slideLayout" Target="../slideLayouts/slideLayout139.xml"/><Relationship Id="rId138" Type="http://schemas.openxmlformats.org/officeDocument/2006/relationships/slideLayout" Target="../slideLayouts/slideLayout138.xml"/><Relationship Id="rId259" Type="http://schemas.openxmlformats.org/officeDocument/2006/relationships/slideLayout" Target="../slideLayouts/slideLayout259.xml"/><Relationship Id="rId137" Type="http://schemas.openxmlformats.org/officeDocument/2006/relationships/slideLayout" Target="../slideLayouts/slideLayout137.xml"/><Relationship Id="rId258" Type="http://schemas.openxmlformats.org/officeDocument/2006/relationships/slideLayout" Target="../slideLayouts/slideLayout258.xml"/><Relationship Id="rId132" Type="http://schemas.openxmlformats.org/officeDocument/2006/relationships/slideLayout" Target="../slideLayouts/slideLayout132.xml"/><Relationship Id="rId253" Type="http://schemas.openxmlformats.org/officeDocument/2006/relationships/slideLayout" Target="../slideLayouts/slideLayout253.xml"/><Relationship Id="rId131" Type="http://schemas.openxmlformats.org/officeDocument/2006/relationships/slideLayout" Target="../slideLayouts/slideLayout131.xml"/><Relationship Id="rId252" Type="http://schemas.openxmlformats.org/officeDocument/2006/relationships/slideLayout" Target="../slideLayouts/slideLayout252.xml"/><Relationship Id="rId130" Type="http://schemas.openxmlformats.org/officeDocument/2006/relationships/slideLayout" Target="../slideLayouts/slideLayout130.xml"/><Relationship Id="rId251" Type="http://schemas.openxmlformats.org/officeDocument/2006/relationships/slideLayout" Target="../slideLayouts/slideLayout251.xml"/><Relationship Id="rId250" Type="http://schemas.openxmlformats.org/officeDocument/2006/relationships/slideLayout" Target="../slideLayouts/slideLayout250.xml"/><Relationship Id="rId136" Type="http://schemas.openxmlformats.org/officeDocument/2006/relationships/slideLayout" Target="../slideLayouts/slideLayout136.xml"/><Relationship Id="rId257" Type="http://schemas.openxmlformats.org/officeDocument/2006/relationships/slideLayout" Target="../slideLayouts/slideLayout257.xml"/><Relationship Id="rId135" Type="http://schemas.openxmlformats.org/officeDocument/2006/relationships/slideLayout" Target="../slideLayouts/slideLayout135.xml"/><Relationship Id="rId256" Type="http://schemas.openxmlformats.org/officeDocument/2006/relationships/slideLayout" Target="../slideLayouts/slideLayout256.xml"/><Relationship Id="rId134" Type="http://schemas.openxmlformats.org/officeDocument/2006/relationships/slideLayout" Target="../slideLayouts/slideLayout134.xml"/><Relationship Id="rId255" Type="http://schemas.openxmlformats.org/officeDocument/2006/relationships/slideLayout" Target="../slideLayouts/slideLayout255.xml"/><Relationship Id="rId133" Type="http://schemas.openxmlformats.org/officeDocument/2006/relationships/slideLayout" Target="../slideLayouts/slideLayout133.xml"/><Relationship Id="rId254" Type="http://schemas.openxmlformats.org/officeDocument/2006/relationships/slideLayout" Target="../slideLayouts/slideLayout254.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172" Type="http://schemas.openxmlformats.org/officeDocument/2006/relationships/slideLayout" Target="../slideLayouts/slideLayout172.xml"/><Relationship Id="rId293" Type="http://schemas.openxmlformats.org/officeDocument/2006/relationships/slideLayout" Target="../slideLayouts/slideLayout293.xml"/><Relationship Id="rId65" Type="http://schemas.openxmlformats.org/officeDocument/2006/relationships/slideLayout" Target="../slideLayouts/slideLayout65.xml"/><Relationship Id="rId171" Type="http://schemas.openxmlformats.org/officeDocument/2006/relationships/slideLayout" Target="../slideLayouts/slideLayout171.xml"/><Relationship Id="rId292" Type="http://schemas.openxmlformats.org/officeDocument/2006/relationships/slideLayout" Target="../slideLayouts/slideLayout292.xml"/><Relationship Id="rId68" Type="http://schemas.openxmlformats.org/officeDocument/2006/relationships/slideLayout" Target="../slideLayouts/slideLayout68.xml"/><Relationship Id="rId170" Type="http://schemas.openxmlformats.org/officeDocument/2006/relationships/slideLayout" Target="../slideLayouts/slideLayout170.xml"/><Relationship Id="rId291" Type="http://schemas.openxmlformats.org/officeDocument/2006/relationships/slideLayout" Target="../slideLayouts/slideLayout291.xml"/><Relationship Id="rId67" Type="http://schemas.openxmlformats.org/officeDocument/2006/relationships/slideLayout" Target="../slideLayouts/slideLayout67.xml"/><Relationship Id="rId290" Type="http://schemas.openxmlformats.org/officeDocument/2006/relationships/slideLayout" Target="../slideLayouts/slideLayout290.xml"/><Relationship Id="rId60" Type="http://schemas.openxmlformats.org/officeDocument/2006/relationships/slideLayout" Target="../slideLayouts/slideLayout60.xml"/><Relationship Id="rId165" Type="http://schemas.openxmlformats.org/officeDocument/2006/relationships/slideLayout" Target="../slideLayouts/slideLayout165.xml"/><Relationship Id="rId286" Type="http://schemas.openxmlformats.org/officeDocument/2006/relationships/slideLayout" Target="../slideLayouts/slideLayout286.xml"/><Relationship Id="rId69" Type="http://schemas.openxmlformats.org/officeDocument/2006/relationships/slideLayout" Target="../slideLayouts/slideLayout69.xml"/><Relationship Id="rId164" Type="http://schemas.openxmlformats.org/officeDocument/2006/relationships/slideLayout" Target="../slideLayouts/slideLayout164.xml"/><Relationship Id="rId285" Type="http://schemas.openxmlformats.org/officeDocument/2006/relationships/slideLayout" Target="../slideLayouts/slideLayout285.xml"/><Relationship Id="rId163" Type="http://schemas.openxmlformats.org/officeDocument/2006/relationships/slideLayout" Target="../slideLayouts/slideLayout163.xml"/><Relationship Id="rId284" Type="http://schemas.openxmlformats.org/officeDocument/2006/relationships/slideLayout" Target="../slideLayouts/slideLayout284.xml"/><Relationship Id="rId162" Type="http://schemas.openxmlformats.org/officeDocument/2006/relationships/slideLayout" Target="../slideLayouts/slideLayout162.xml"/><Relationship Id="rId283" Type="http://schemas.openxmlformats.org/officeDocument/2006/relationships/slideLayout" Target="../slideLayouts/slideLayout283.xml"/><Relationship Id="rId169" Type="http://schemas.openxmlformats.org/officeDocument/2006/relationships/slideLayout" Target="../slideLayouts/slideLayout169.xml"/><Relationship Id="rId168" Type="http://schemas.openxmlformats.org/officeDocument/2006/relationships/slideLayout" Target="../slideLayouts/slideLayout168.xml"/><Relationship Id="rId289" Type="http://schemas.openxmlformats.org/officeDocument/2006/relationships/slideLayout" Target="../slideLayouts/slideLayout289.xml"/><Relationship Id="rId167" Type="http://schemas.openxmlformats.org/officeDocument/2006/relationships/slideLayout" Target="../slideLayouts/slideLayout167.xml"/><Relationship Id="rId288" Type="http://schemas.openxmlformats.org/officeDocument/2006/relationships/slideLayout" Target="../slideLayouts/slideLayout288.xml"/><Relationship Id="rId166" Type="http://schemas.openxmlformats.org/officeDocument/2006/relationships/slideLayout" Target="../slideLayouts/slideLayout166.xml"/><Relationship Id="rId287" Type="http://schemas.openxmlformats.org/officeDocument/2006/relationships/slideLayout" Target="../slideLayouts/slideLayout287.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161" Type="http://schemas.openxmlformats.org/officeDocument/2006/relationships/slideLayout" Target="../slideLayouts/slideLayout161.xml"/><Relationship Id="rId282" Type="http://schemas.openxmlformats.org/officeDocument/2006/relationships/slideLayout" Target="../slideLayouts/slideLayout282.xml"/><Relationship Id="rId54" Type="http://schemas.openxmlformats.org/officeDocument/2006/relationships/slideLayout" Target="../slideLayouts/slideLayout54.xml"/><Relationship Id="rId160" Type="http://schemas.openxmlformats.org/officeDocument/2006/relationships/slideLayout" Target="../slideLayouts/slideLayout160.xml"/><Relationship Id="rId281" Type="http://schemas.openxmlformats.org/officeDocument/2006/relationships/slideLayout" Target="../slideLayouts/slideLayout281.xml"/><Relationship Id="rId57" Type="http://schemas.openxmlformats.org/officeDocument/2006/relationships/slideLayout" Target="../slideLayouts/slideLayout57.xml"/><Relationship Id="rId280" Type="http://schemas.openxmlformats.org/officeDocument/2006/relationships/slideLayout" Target="../slideLayouts/slideLayout280.xml"/><Relationship Id="rId56" Type="http://schemas.openxmlformats.org/officeDocument/2006/relationships/slideLayout" Target="../slideLayouts/slideLayout56.xml"/><Relationship Id="rId159" Type="http://schemas.openxmlformats.org/officeDocument/2006/relationships/slideLayout" Target="../slideLayouts/slideLayout159.xml"/><Relationship Id="rId59" Type="http://schemas.openxmlformats.org/officeDocument/2006/relationships/slideLayout" Target="../slideLayouts/slideLayout59.xml"/><Relationship Id="rId154" Type="http://schemas.openxmlformats.org/officeDocument/2006/relationships/slideLayout" Target="../slideLayouts/slideLayout154.xml"/><Relationship Id="rId275" Type="http://schemas.openxmlformats.org/officeDocument/2006/relationships/slideLayout" Target="../slideLayouts/slideLayout275.xml"/><Relationship Id="rId58" Type="http://schemas.openxmlformats.org/officeDocument/2006/relationships/slideLayout" Target="../slideLayouts/slideLayout58.xml"/><Relationship Id="rId153" Type="http://schemas.openxmlformats.org/officeDocument/2006/relationships/slideLayout" Target="../slideLayouts/slideLayout153.xml"/><Relationship Id="rId274" Type="http://schemas.openxmlformats.org/officeDocument/2006/relationships/slideLayout" Target="../slideLayouts/slideLayout274.xml"/><Relationship Id="rId152" Type="http://schemas.openxmlformats.org/officeDocument/2006/relationships/slideLayout" Target="../slideLayouts/slideLayout152.xml"/><Relationship Id="rId273" Type="http://schemas.openxmlformats.org/officeDocument/2006/relationships/slideLayout" Target="../slideLayouts/slideLayout273.xml"/><Relationship Id="rId151" Type="http://schemas.openxmlformats.org/officeDocument/2006/relationships/slideLayout" Target="../slideLayouts/slideLayout151.xml"/><Relationship Id="rId272" Type="http://schemas.openxmlformats.org/officeDocument/2006/relationships/slideLayout" Target="../slideLayouts/slideLayout272.xml"/><Relationship Id="rId158" Type="http://schemas.openxmlformats.org/officeDocument/2006/relationships/slideLayout" Target="../slideLayouts/slideLayout158.xml"/><Relationship Id="rId279" Type="http://schemas.openxmlformats.org/officeDocument/2006/relationships/slideLayout" Target="../slideLayouts/slideLayout279.xml"/><Relationship Id="rId157" Type="http://schemas.openxmlformats.org/officeDocument/2006/relationships/slideLayout" Target="../slideLayouts/slideLayout157.xml"/><Relationship Id="rId278" Type="http://schemas.openxmlformats.org/officeDocument/2006/relationships/slideLayout" Target="../slideLayouts/slideLayout278.xml"/><Relationship Id="rId156" Type="http://schemas.openxmlformats.org/officeDocument/2006/relationships/slideLayout" Target="../slideLayouts/slideLayout156.xml"/><Relationship Id="rId277" Type="http://schemas.openxmlformats.org/officeDocument/2006/relationships/slideLayout" Target="../slideLayouts/slideLayout277.xml"/><Relationship Id="rId155" Type="http://schemas.openxmlformats.org/officeDocument/2006/relationships/slideLayout" Target="../slideLayouts/slideLayout155.xml"/><Relationship Id="rId276" Type="http://schemas.openxmlformats.org/officeDocument/2006/relationships/slideLayout" Target="../slideLayouts/slideLayout276.xml"/><Relationship Id="rId107" Type="http://schemas.openxmlformats.org/officeDocument/2006/relationships/slideLayout" Target="../slideLayouts/slideLayout107.xml"/><Relationship Id="rId228" Type="http://schemas.openxmlformats.org/officeDocument/2006/relationships/slideLayout" Target="../slideLayouts/slideLayout228.xml"/><Relationship Id="rId106" Type="http://schemas.openxmlformats.org/officeDocument/2006/relationships/slideLayout" Target="../slideLayouts/slideLayout106.xml"/><Relationship Id="rId227" Type="http://schemas.openxmlformats.org/officeDocument/2006/relationships/slideLayout" Target="../slideLayouts/slideLayout227.xml"/><Relationship Id="rId105" Type="http://schemas.openxmlformats.org/officeDocument/2006/relationships/slideLayout" Target="../slideLayouts/slideLayout105.xml"/><Relationship Id="rId226" Type="http://schemas.openxmlformats.org/officeDocument/2006/relationships/slideLayout" Target="../slideLayouts/slideLayout226.xml"/><Relationship Id="rId104" Type="http://schemas.openxmlformats.org/officeDocument/2006/relationships/slideLayout" Target="../slideLayouts/slideLayout104.xml"/><Relationship Id="rId225" Type="http://schemas.openxmlformats.org/officeDocument/2006/relationships/slideLayout" Target="../slideLayouts/slideLayout225.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229" Type="http://schemas.openxmlformats.org/officeDocument/2006/relationships/slideLayout" Target="../slideLayouts/slideLayout229.xml"/><Relationship Id="rId220" Type="http://schemas.openxmlformats.org/officeDocument/2006/relationships/slideLayout" Target="../slideLayouts/slideLayout220.xml"/><Relationship Id="rId103" Type="http://schemas.openxmlformats.org/officeDocument/2006/relationships/slideLayout" Target="../slideLayouts/slideLayout103.xml"/><Relationship Id="rId224" Type="http://schemas.openxmlformats.org/officeDocument/2006/relationships/slideLayout" Target="../slideLayouts/slideLayout224.xml"/><Relationship Id="rId102" Type="http://schemas.openxmlformats.org/officeDocument/2006/relationships/slideLayout" Target="../slideLayouts/slideLayout102.xml"/><Relationship Id="rId223" Type="http://schemas.openxmlformats.org/officeDocument/2006/relationships/slideLayout" Target="../slideLayouts/slideLayout223.xml"/><Relationship Id="rId101" Type="http://schemas.openxmlformats.org/officeDocument/2006/relationships/slideLayout" Target="../slideLayouts/slideLayout101.xml"/><Relationship Id="rId222" Type="http://schemas.openxmlformats.org/officeDocument/2006/relationships/slideLayout" Target="../slideLayouts/slideLayout222.xml"/><Relationship Id="rId100" Type="http://schemas.openxmlformats.org/officeDocument/2006/relationships/slideLayout" Target="../slideLayouts/slideLayout100.xml"/><Relationship Id="rId221" Type="http://schemas.openxmlformats.org/officeDocument/2006/relationships/slideLayout" Target="../slideLayouts/slideLayout221.xml"/><Relationship Id="rId217" Type="http://schemas.openxmlformats.org/officeDocument/2006/relationships/slideLayout" Target="../slideLayouts/slideLayout217.xml"/><Relationship Id="rId216" Type="http://schemas.openxmlformats.org/officeDocument/2006/relationships/slideLayout" Target="../slideLayouts/slideLayout216.xml"/><Relationship Id="rId215" Type="http://schemas.openxmlformats.org/officeDocument/2006/relationships/slideLayout" Target="../slideLayouts/slideLayout215.xml"/><Relationship Id="rId214" Type="http://schemas.openxmlformats.org/officeDocument/2006/relationships/slideLayout" Target="../slideLayouts/slideLayout214.xml"/><Relationship Id="rId219" Type="http://schemas.openxmlformats.org/officeDocument/2006/relationships/slideLayout" Target="../slideLayouts/slideLayout219.xml"/><Relationship Id="rId218" Type="http://schemas.openxmlformats.org/officeDocument/2006/relationships/slideLayout" Target="../slideLayouts/slideLayout218.xml"/><Relationship Id="rId213" Type="http://schemas.openxmlformats.org/officeDocument/2006/relationships/slideLayout" Target="../slideLayouts/slideLayout213.xml"/><Relationship Id="rId212" Type="http://schemas.openxmlformats.org/officeDocument/2006/relationships/slideLayout" Target="../slideLayouts/slideLayout212.xml"/><Relationship Id="rId211" Type="http://schemas.openxmlformats.org/officeDocument/2006/relationships/slideLayout" Target="../slideLayouts/slideLayout211.xml"/><Relationship Id="rId210" Type="http://schemas.openxmlformats.org/officeDocument/2006/relationships/slideLayout" Target="../slideLayouts/slideLayout210.xml"/><Relationship Id="rId129" Type="http://schemas.openxmlformats.org/officeDocument/2006/relationships/slideLayout" Target="../slideLayouts/slideLayout129.xml"/><Relationship Id="rId128" Type="http://schemas.openxmlformats.org/officeDocument/2006/relationships/slideLayout" Target="../slideLayouts/slideLayout128.xml"/><Relationship Id="rId249" Type="http://schemas.openxmlformats.org/officeDocument/2006/relationships/slideLayout" Target="../slideLayouts/slideLayout249.xml"/><Relationship Id="rId127" Type="http://schemas.openxmlformats.org/officeDocument/2006/relationships/slideLayout" Target="../slideLayouts/slideLayout127.xml"/><Relationship Id="rId248" Type="http://schemas.openxmlformats.org/officeDocument/2006/relationships/slideLayout" Target="../slideLayouts/slideLayout248.xml"/><Relationship Id="rId126" Type="http://schemas.openxmlformats.org/officeDocument/2006/relationships/slideLayout" Target="../slideLayouts/slideLayout126.xml"/><Relationship Id="rId247" Type="http://schemas.openxmlformats.org/officeDocument/2006/relationships/slideLayout" Target="../slideLayouts/slideLayout247.xml"/><Relationship Id="rId121" Type="http://schemas.openxmlformats.org/officeDocument/2006/relationships/slideLayout" Target="../slideLayouts/slideLayout121.xml"/><Relationship Id="rId242" Type="http://schemas.openxmlformats.org/officeDocument/2006/relationships/slideLayout" Target="../slideLayouts/slideLayout242.xml"/><Relationship Id="rId120" Type="http://schemas.openxmlformats.org/officeDocument/2006/relationships/slideLayout" Target="../slideLayouts/slideLayout120.xml"/><Relationship Id="rId241" Type="http://schemas.openxmlformats.org/officeDocument/2006/relationships/slideLayout" Target="../slideLayouts/slideLayout241.xml"/><Relationship Id="rId240" Type="http://schemas.openxmlformats.org/officeDocument/2006/relationships/slideLayout" Target="../slideLayouts/slideLayout240.xml"/><Relationship Id="rId125" Type="http://schemas.openxmlformats.org/officeDocument/2006/relationships/slideLayout" Target="../slideLayouts/slideLayout125.xml"/><Relationship Id="rId246" Type="http://schemas.openxmlformats.org/officeDocument/2006/relationships/slideLayout" Target="../slideLayouts/slideLayout246.xml"/><Relationship Id="rId124" Type="http://schemas.openxmlformats.org/officeDocument/2006/relationships/slideLayout" Target="../slideLayouts/slideLayout124.xml"/><Relationship Id="rId245" Type="http://schemas.openxmlformats.org/officeDocument/2006/relationships/slideLayout" Target="../slideLayouts/slideLayout245.xml"/><Relationship Id="rId123" Type="http://schemas.openxmlformats.org/officeDocument/2006/relationships/slideLayout" Target="../slideLayouts/slideLayout123.xml"/><Relationship Id="rId244" Type="http://schemas.openxmlformats.org/officeDocument/2006/relationships/slideLayout" Target="../slideLayouts/slideLayout244.xml"/><Relationship Id="rId122" Type="http://schemas.openxmlformats.org/officeDocument/2006/relationships/slideLayout" Target="../slideLayouts/slideLayout122.xml"/><Relationship Id="rId243" Type="http://schemas.openxmlformats.org/officeDocument/2006/relationships/slideLayout" Target="../slideLayouts/slideLayout243.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9" Type="http://schemas.openxmlformats.org/officeDocument/2006/relationships/slideLayout" Target="../slideLayouts/slideLayout99.xml"/><Relationship Id="rId98" Type="http://schemas.openxmlformats.org/officeDocument/2006/relationships/slideLayout" Target="../slideLayouts/slideLayout98.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slideLayout" Target="../slideLayouts/slideLayout118.xml"/><Relationship Id="rId239" Type="http://schemas.openxmlformats.org/officeDocument/2006/relationships/slideLayout" Target="../slideLayouts/slideLayout239.xml"/><Relationship Id="rId117" Type="http://schemas.openxmlformats.org/officeDocument/2006/relationships/slideLayout" Target="../slideLayouts/slideLayout117.xml"/><Relationship Id="rId238" Type="http://schemas.openxmlformats.org/officeDocument/2006/relationships/slideLayout" Target="../slideLayouts/slideLayout238.xml"/><Relationship Id="rId116" Type="http://schemas.openxmlformats.org/officeDocument/2006/relationships/slideLayout" Target="../slideLayouts/slideLayout116.xml"/><Relationship Id="rId237" Type="http://schemas.openxmlformats.org/officeDocument/2006/relationships/slideLayout" Target="../slideLayouts/slideLayout237.xml"/><Relationship Id="rId115" Type="http://schemas.openxmlformats.org/officeDocument/2006/relationships/slideLayout" Target="../slideLayouts/slideLayout115.xml"/><Relationship Id="rId236" Type="http://schemas.openxmlformats.org/officeDocument/2006/relationships/slideLayout" Target="../slideLayouts/slideLayout236.xml"/><Relationship Id="rId119" Type="http://schemas.openxmlformats.org/officeDocument/2006/relationships/slideLayout" Target="../slideLayouts/slideLayout119.xml"/><Relationship Id="rId110" Type="http://schemas.openxmlformats.org/officeDocument/2006/relationships/slideLayout" Target="../slideLayouts/slideLayout110.xml"/><Relationship Id="rId231" Type="http://schemas.openxmlformats.org/officeDocument/2006/relationships/slideLayout" Target="../slideLayouts/slideLayout231.xml"/><Relationship Id="rId230" Type="http://schemas.openxmlformats.org/officeDocument/2006/relationships/slideLayout" Target="../slideLayouts/slideLayout230.xml"/><Relationship Id="rId114" Type="http://schemas.openxmlformats.org/officeDocument/2006/relationships/slideLayout" Target="../slideLayouts/slideLayout114.xml"/><Relationship Id="rId235" Type="http://schemas.openxmlformats.org/officeDocument/2006/relationships/slideLayout" Target="../slideLayouts/slideLayout235.xml"/><Relationship Id="rId113" Type="http://schemas.openxmlformats.org/officeDocument/2006/relationships/slideLayout" Target="../slideLayouts/slideLayout113.xml"/><Relationship Id="rId234" Type="http://schemas.openxmlformats.org/officeDocument/2006/relationships/slideLayout" Target="../slideLayouts/slideLayout234.xml"/><Relationship Id="rId112" Type="http://schemas.openxmlformats.org/officeDocument/2006/relationships/slideLayout" Target="../slideLayouts/slideLayout112.xml"/><Relationship Id="rId233" Type="http://schemas.openxmlformats.org/officeDocument/2006/relationships/slideLayout" Target="../slideLayouts/slideLayout233.xml"/><Relationship Id="rId111" Type="http://schemas.openxmlformats.org/officeDocument/2006/relationships/slideLayout" Target="../slideLayouts/slideLayout111.xml"/><Relationship Id="rId232" Type="http://schemas.openxmlformats.org/officeDocument/2006/relationships/slideLayout" Target="../slideLayouts/slideLayout232.xml"/><Relationship Id="rId302" Type="http://schemas.openxmlformats.org/officeDocument/2006/relationships/theme" Target="../theme/theme2.xml"/><Relationship Id="rId301" Type="http://schemas.openxmlformats.org/officeDocument/2006/relationships/slideLayout" Target="../slideLayouts/slideLayout301.xml"/><Relationship Id="rId300" Type="http://schemas.openxmlformats.org/officeDocument/2006/relationships/slideLayout" Target="../slideLayouts/slideLayout300.xml"/><Relationship Id="rId206" Type="http://schemas.openxmlformats.org/officeDocument/2006/relationships/slideLayout" Target="../slideLayouts/slideLayout206.xml"/><Relationship Id="rId205" Type="http://schemas.openxmlformats.org/officeDocument/2006/relationships/slideLayout" Target="../slideLayouts/slideLayout205.xml"/><Relationship Id="rId204" Type="http://schemas.openxmlformats.org/officeDocument/2006/relationships/slideLayout" Target="../slideLayouts/slideLayout204.xml"/><Relationship Id="rId203" Type="http://schemas.openxmlformats.org/officeDocument/2006/relationships/slideLayout" Target="../slideLayouts/slideLayout203.xml"/><Relationship Id="rId209" Type="http://schemas.openxmlformats.org/officeDocument/2006/relationships/slideLayout" Target="../slideLayouts/slideLayout209.xml"/><Relationship Id="rId208" Type="http://schemas.openxmlformats.org/officeDocument/2006/relationships/slideLayout" Target="../slideLayouts/slideLayout208.xml"/><Relationship Id="rId207" Type="http://schemas.openxmlformats.org/officeDocument/2006/relationships/slideLayout" Target="../slideLayouts/slideLayout207.xml"/><Relationship Id="rId202" Type="http://schemas.openxmlformats.org/officeDocument/2006/relationships/slideLayout" Target="../slideLayouts/slideLayout202.xml"/><Relationship Id="rId201" Type="http://schemas.openxmlformats.org/officeDocument/2006/relationships/slideLayout" Target="../slideLayouts/slideLayout201.xml"/><Relationship Id="rId200"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g19a90b84abf_0_2646"/>
          <p:cNvSpPr txBox="1"/>
          <p:nvPr>
            <p:ph type="title"/>
          </p:nvPr>
        </p:nvSpPr>
        <p:spPr>
          <a:xfrm>
            <a:off x="838201"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9pPr>
          </a:lstStyle>
          <a:p/>
        </p:txBody>
      </p:sp>
      <p:sp>
        <p:nvSpPr>
          <p:cNvPr id="11" name="Google Shape;11;g19a90b84abf_0_2646"/>
          <p:cNvSpPr txBox="1"/>
          <p:nvPr>
            <p:ph idx="1" type="body"/>
          </p:nvPr>
        </p:nvSpPr>
        <p:spPr>
          <a:xfrm>
            <a:off x="838201" y="1825625"/>
            <a:ext cx="10515600" cy="43512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5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9pPr>
          </a:lstStyle>
          <a:p/>
        </p:txBody>
      </p:sp>
      <p:sp>
        <p:nvSpPr>
          <p:cNvPr id="12" name="Google Shape;12;g19a90b84abf_0_264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Calibri"/>
                <a:ea typeface="Calibri"/>
                <a:cs typeface="Calibri"/>
                <a:sym typeface="Calibri"/>
              </a:defRPr>
            </a:lvl1pPr>
            <a:lvl2pPr lvl="1" algn="r">
              <a:buNone/>
              <a:defRPr sz="1300">
                <a:solidFill>
                  <a:schemeClr val="dk1"/>
                </a:solidFill>
                <a:latin typeface="Calibri"/>
                <a:ea typeface="Calibri"/>
                <a:cs typeface="Calibri"/>
                <a:sym typeface="Calibri"/>
              </a:defRPr>
            </a:lvl2pPr>
            <a:lvl3pPr lvl="2" algn="r">
              <a:buNone/>
              <a:defRPr sz="1300">
                <a:solidFill>
                  <a:schemeClr val="dk1"/>
                </a:solidFill>
                <a:latin typeface="Calibri"/>
                <a:ea typeface="Calibri"/>
                <a:cs typeface="Calibri"/>
                <a:sym typeface="Calibri"/>
              </a:defRPr>
            </a:lvl3pPr>
            <a:lvl4pPr lvl="3" algn="r">
              <a:buNone/>
              <a:defRPr sz="1300">
                <a:solidFill>
                  <a:schemeClr val="dk1"/>
                </a:solidFill>
                <a:latin typeface="Calibri"/>
                <a:ea typeface="Calibri"/>
                <a:cs typeface="Calibri"/>
                <a:sym typeface="Calibri"/>
              </a:defRPr>
            </a:lvl4pPr>
            <a:lvl5pPr lvl="4" algn="r">
              <a:buNone/>
              <a:defRPr sz="1300">
                <a:solidFill>
                  <a:schemeClr val="dk1"/>
                </a:solidFill>
                <a:latin typeface="Calibri"/>
                <a:ea typeface="Calibri"/>
                <a:cs typeface="Calibri"/>
                <a:sym typeface="Calibri"/>
              </a:defRPr>
            </a:lvl5pPr>
            <a:lvl6pPr lvl="5" algn="r">
              <a:buNone/>
              <a:defRPr sz="1300">
                <a:solidFill>
                  <a:schemeClr val="dk1"/>
                </a:solidFill>
                <a:latin typeface="Calibri"/>
                <a:ea typeface="Calibri"/>
                <a:cs typeface="Calibri"/>
                <a:sym typeface="Calibri"/>
              </a:defRPr>
            </a:lvl6pPr>
            <a:lvl7pPr lvl="6" algn="r">
              <a:buNone/>
              <a:defRPr sz="1300">
                <a:solidFill>
                  <a:schemeClr val="dk1"/>
                </a:solidFill>
                <a:latin typeface="Calibri"/>
                <a:ea typeface="Calibri"/>
                <a:cs typeface="Calibri"/>
                <a:sym typeface="Calibri"/>
              </a:defRPr>
            </a:lvl7pPr>
            <a:lvl8pPr lvl="7" algn="r">
              <a:buNone/>
              <a:defRPr sz="1300">
                <a:solidFill>
                  <a:schemeClr val="dk1"/>
                </a:solidFill>
                <a:latin typeface="Calibri"/>
                <a:ea typeface="Calibri"/>
                <a:cs typeface="Calibri"/>
                <a:sym typeface="Calibri"/>
              </a:defRPr>
            </a:lvl8pPr>
            <a:lvl9pPr lvl="8" algn="r">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2" r:id="rId134"/>
    <p:sldLayoutId id="2147483783" r:id="rId135"/>
    <p:sldLayoutId id="2147483784" r:id="rId136"/>
    <p:sldLayoutId id="2147483785" r:id="rId137"/>
    <p:sldLayoutId id="2147483786" r:id="rId138"/>
    <p:sldLayoutId id="2147483787" r:id="rId139"/>
    <p:sldLayoutId id="2147483788" r:id="rId140"/>
    <p:sldLayoutId id="2147483789" r:id="rId141"/>
    <p:sldLayoutId id="2147483790" r:id="rId142"/>
    <p:sldLayoutId id="2147483791" r:id="rId143"/>
    <p:sldLayoutId id="2147483792" r:id="rId144"/>
    <p:sldLayoutId id="2147483793" r:id="rId145"/>
    <p:sldLayoutId id="2147483794" r:id="rId146"/>
    <p:sldLayoutId id="2147483795" r:id="rId147"/>
    <p:sldLayoutId id="2147483796" r:id="rId148"/>
    <p:sldLayoutId id="2147483797" r:id="rId149"/>
    <p:sldLayoutId id="2147483798" r:id="rId150"/>
    <p:sldLayoutId id="2147483799" r:id="rId151"/>
    <p:sldLayoutId id="2147483800" r:id="rId152"/>
    <p:sldLayoutId id="2147483801" r:id="rId153"/>
    <p:sldLayoutId id="2147483802" r:id="rId154"/>
    <p:sldLayoutId id="2147483803" r:id="rId155"/>
    <p:sldLayoutId id="2147483804" r:id="rId156"/>
    <p:sldLayoutId id="2147483805" r:id="rId157"/>
    <p:sldLayoutId id="2147483806" r:id="rId158"/>
    <p:sldLayoutId id="2147483807" r:id="rId159"/>
    <p:sldLayoutId id="2147483808" r:id="rId160"/>
    <p:sldLayoutId id="2147483809" r:id="rId161"/>
    <p:sldLayoutId id="2147483810" r:id="rId162"/>
    <p:sldLayoutId id="2147483811" r:id="rId163"/>
    <p:sldLayoutId id="2147483812" r:id="rId164"/>
    <p:sldLayoutId id="2147483813" r:id="rId165"/>
    <p:sldLayoutId id="2147483814" r:id="rId166"/>
    <p:sldLayoutId id="2147483815" r:id="rId167"/>
    <p:sldLayoutId id="2147483816" r:id="rId168"/>
    <p:sldLayoutId id="2147483817" r:id="rId169"/>
    <p:sldLayoutId id="2147483818" r:id="rId170"/>
    <p:sldLayoutId id="2147483819" r:id="rId171"/>
    <p:sldLayoutId id="2147483820" r:id="rId172"/>
    <p:sldLayoutId id="2147483821" r:id="rId173"/>
    <p:sldLayoutId id="2147483822" r:id="rId174"/>
    <p:sldLayoutId id="2147483823" r:id="rId175"/>
    <p:sldLayoutId id="2147483824" r:id="rId176"/>
    <p:sldLayoutId id="2147483825" r:id="rId177"/>
    <p:sldLayoutId id="2147483826" r:id="rId178"/>
    <p:sldLayoutId id="2147483827" r:id="rId179"/>
    <p:sldLayoutId id="2147483828" r:id="rId180"/>
    <p:sldLayoutId id="2147483829" r:id="rId181"/>
    <p:sldLayoutId id="2147483830" r:id="rId182"/>
    <p:sldLayoutId id="2147483831" r:id="rId183"/>
    <p:sldLayoutId id="2147483832" r:id="rId184"/>
    <p:sldLayoutId id="2147483833" r:id="rId185"/>
    <p:sldLayoutId id="2147483834" r:id="rId186"/>
    <p:sldLayoutId id="2147483835" r:id="rId187"/>
    <p:sldLayoutId id="2147483836" r:id="rId188"/>
    <p:sldLayoutId id="2147483837" r:id="rId189"/>
    <p:sldLayoutId id="2147483838" r:id="rId190"/>
    <p:sldLayoutId id="2147483839" r:id="rId191"/>
    <p:sldLayoutId id="2147483840" r:id="rId192"/>
    <p:sldLayoutId id="2147483841" r:id="rId193"/>
    <p:sldLayoutId id="2147483842" r:id="rId194"/>
    <p:sldLayoutId id="2147483843" r:id="rId195"/>
    <p:sldLayoutId id="2147483844" r:id="rId196"/>
    <p:sldLayoutId id="2147483845" r:id="rId197"/>
    <p:sldLayoutId id="2147483846" r:id="rId198"/>
    <p:sldLayoutId id="2147483847" r:id="rId199"/>
    <p:sldLayoutId id="2147483848" r:id="rId200"/>
    <p:sldLayoutId id="2147483849" r:id="rId201"/>
    <p:sldLayoutId id="2147483850" r:id="rId202"/>
    <p:sldLayoutId id="2147483851" r:id="rId203"/>
    <p:sldLayoutId id="2147483852" r:id="rId204"/>
    <p:sldLayoutId id="2147483853" r:id="rId205"/>
    <p:sldLayoutId id="2147483854" r:id="rId206"/>
    <p:sldLayoutId id="2147483855" r:id="rId207"/>
    <p:sldLayoutId id="2147483856" r:id="rId208"/>
    <p:sldLayoutId id="2147483857" r:id="rId209"/>
    <p:sldLayoutId id="2147483858" r:id="rId210"/>
    <p:sldLayoutId id="2147483859" r:id="rId211"/>
    <p:sldLayoutId id="2147483860" r:id="rId212"/>
    <p:sldLayoutId id="2147483861" r:id="rId213"/>
    <p:sldLayoutId id="2147483862" r:id="rId214"/>
    <p:sldLayoutId id="2147483863" r:id="rId215"/>
    <p:sldLayoutId id="2147483864" r:id="rId216"/>
    <p:sldLayoutId id="2147483865" r:id="rId217"/>
    <p:sldLayoutId id="2147483866" r:id="rId218"/>
    <p:sldLayoutId id="2147483867" r:id="rId219"/>
    <p:sldLayoutId id="2147483868" r:id="rId220"/>
    <p:sldLayoutId id="2147483869" r:id="rId221"/>
    <p:sldLayoutId id="2147483870" r:id="rId222"/>
    <p:sldLayoutId id="2147483871" r:id="rId223"/>
    <p:sldLayoutId id="2147483872" r:id="rId224"/>
    <p:sldLayoutId id="2147483873" r:id="rId225"/>
    <p:sldLayoutId id="2147483874" r:id="rId226"/>
    <p:sldLayoutId id="2147483875" r:id="rId227"/>
    <p:sldLayoutId id="2147483876" r:id="rId228"/>
    <p:sldLayoutId id="2147483877" r:id="rId229"/>
    <p:sldLayoutId id="2147483878" r:id="rId230"/>
    <p:sldLayoutId id="2147483879" r:id="rId231"/>
    <p:sldLayoutId id="2147483880" r:id="rId232"/>
    <p:sldLayoutId id="2147483881" r:id="rId233"/>
    <p:sldLayoutId id="2147483882" r:id="rId234"/>
    <p:sldLayoutId id="2147483883" r:id="rId235"/>
    <p:sldLayoutId id="2147483884" r:id="rId236"/>
    <p:sldLayoutId id="2147483885" r:id="rId237"/>
    <p:sldLayoutId id="2147483886" r:id="rId238"/>
    <p:sldLayoutId id="2147483887" r:id="rId239"/>
    <p:sldLayoutId id="2147483888" r:id="rId240"/>
    <p:sldLayoutId id="2147483889" r:id="rId241"/>
    <p:sldLayoutId id="2147483890" r:id="rId242"/>
    <p:sldLayoutId id="2147483891" r:id="rId243"/>
    <p:sldLayoutId id="2147483892" r:id="rId244"/>
    <p:sldLayoutId id="2147483893" r:id="rId245"/>
    <p:sldLayoutId id="2147483894" r:id="rId246"/>
    <p:sldLayoutId id="2147483895" r:id="rId247"/>
    <p:sldLayoutId id="2147483896" r:id="rId248"/>
    <p:sldLayoutId id="2147483897" r:id="rId249"/>
    <p:sldLayoutId id="2147483898" r:id="rId250"/>
    <p:sldLayoutId id="2147483899" r:id="rId251"/>
    <p:sldLayoutId id="2147483900" r:id="rId252"/>
    <p:sldLayoutId id="2147483901" r:id="rId253"/>
    <p:sldLayoutId id="2147483902" r:id="rId254"/>
    <p:sldLayoutId id="2147483903" r:id="rId255"/>
    <p:sldLayoutId id="2147483904" r:id="rId256"/>
    <p:sldLayoutId id="2147483905" r:id="rId257"/>
    <p:sldLayoutId id="2147483906" r:id="rId258"/>
    <p:sldLayoutId id="2147483907" r:id="rId259"/>
    <p:sldLayoutId id="2147483908" r:id="rId260"/>
    <p:sldLayoutId id="2147483909" r:id="rId261"/>
    <p:sldLayoutId id="2147483910" r:id="rId262"/>
    <p:sldLayoutId id="2147483911" r:id="rId263"/>
    <p:sldLayoutId id="2147483912" r:id="rId264"/>
    <p:sldLayoutId id="2147483913" r:id="rId265"/>
    <p:sldLayoutId id="2147483914" r:id="rId266"/>
    <p:sldLayoutId id="2147483915" r:id="rId267"/>
    <p:sldLayoutId id="2147483916" r:id="rId268"/>
    <p:sldLayoutId id="2147483917" r:id="rId269"/>
    <p:sldLayoutId id="2147483918" r:id="rId270"/>
    <p:sldLayoutId id="2147483919" r:id="rId271"/>
    <p:sldLayoutId id="2147483920" r:id="rId272"/>
    <p:sldLayoutId id="2147483921" r:id="rId273"/>
    <p:sldLayoutId id="2147483922" r:id="rId274"/>
    <p:sldLayoutId id="2147483923" r:id="rId275"/>
    <p:sldLayoutId id="2147483924" r:id="rId276"/>
    <p:sldLayoutId id="2147483925" r:id="rId277"/>
    <p:sldLayoutId id="2147483926" r:id="rId278"/>
    <p:sldLayoutId id="2147483927" r:id="rId279"/>
    <p:sldLayoutId id="2147483928" r:id="rId280"/>
    <p:sldLayoutId id="2147483929" r:id="rId281"/>
    <p:sldLayoutId id="2147483930" r:id="rId282"/>
    <p:sldLayoutId id="2147483931" r:id="rId283"/>
    <p:sldLayoutId id="2147483932" r:id="rId284"/>
    <p:sldLayoutId id="2147483933" r:id="rId285"/>
    <p:sldLayoutId id="2147483934" r:id="rId286"/>
    <p:sldLayoutId id="2147483935" r:id="rId287"/>
    <p:sldLayoutId id="2147483936" r:id="rId288"/>
    <p:sldLayoutId id="2147483937" r:id="rId289"/>
    <p:sldLayoutId id="2147483938" r:id="rId290"/>
    <p:sldLayoutId id="2147483939" r:id="rId291"/>
    <p:sldLayoutId id="2147483940" r:id="rId292"/>
    <p:sldLayoutId id="2147483941" r:id="rId293"/>
    <p:sldLayoutId id="2147483942" r:id="rId294"/>
    <p:sldLayoutId id="2147483943" r:id="rId295"/>
    <p:sldLayoutId id="2147483944" r:id="rId296"/>
    <p:sldLayoutId id="2147483945" r:id="rId297"/>
    <p:sldLayoutId id="2147483946" r:id="rId298"/>
    <p:sldLayoutId id="2147483947" r:id="rId299"/>
    <p:sldLayoutId id="2147483948" r:id="rId300"/>
    <p:sldLayoutId id="2147483949" r:id="rId30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comments" Target="../comments/comment6.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comments" Target="../comments/commen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www.youtube.com/watch?v=tB7BgszxLs8" TargetMode="External"/><Relationship Id="rId4" Type="http://schemas.openxmlformats.org/officeDocument/2006/relationships/image" Target="../media/image3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9.png"/><Relationship Id="rId4" Type="http://schemas.openxmlformats.org/officeDocument/2006/relationships/image" Target="../media/image44.png"/><Relationship Id="rId5"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comments" Target="../comments/comment8.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17.xml"/><Relationship Id="rId3" Type="http://schemas.openxmlformats.org/officeDocument/2006/relationships/comments" Target="../comments/comment9.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18.xml"/><Relationship Id="rId3" Type="http://schemas.openxmlformats.org/officeDocument/2006/relationships/comments" Target="../comments/comment10.xml"/><Relationship Id="rId4" Type="http://schemas.openxmlformats.org/officeDocument/2006/relationships/image" Target="../media/image41.png"/><Relationship Id="rId5" Type="http://schemas.openxmlformats.org/officeDocument/2006/relationships/image" Target="../media/image42.jpg"/><Relationship Id="rId6" Type="http://schemas.openxmlformats.org/officeDocument/2006/relationships/image" Target="../media/image5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19.xml"/><Relationship Id="rId3"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53.png"/><Relationship Id="rId5"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1.xml"/><Relationship Id="rId3" Type="http://schemas.openxmlformats.org/officeDocument/2006/relationships/image" Target="../media/image57.png"/><Relationship Id="rId4" Type="http://schemas.openxmlformats.org/officeDocument/2006/relationships/image" Target="../media/image50.jpg"/><Relationship Id="rId5" Type="http://schemas.openxmlformats.org/officeDocument/2006/relationships/image" Target="../media/image64.png"/><Relationship Id="rId6" Type="http://schemas.openxmlformats.org/officeDocument/2006/relationships/image" Target="../media/image5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61.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59.png"/><Relationship Id="rId4" Type="http://schemas.openxmlformats.org/officeDocument/2006/relationships/image" Target="../media/image5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4.xml"/><Relationship Id="rId3" Type="http://schemas.openxmlformats.org/officeDocument/2006/relationships/comments" Target="../comments/comment11.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en.wikipedia.org/wiki/Food_additive" TargetMode="External"/><Relationship Id="rId4" Type="http://schemas.openxmlformats.org/officeDocument/2006/relationships/hyperlink" Target="http://en.wikipedia.org/wiki/European_Union"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9.xml"/><Relationship Id="rId3"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4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comments" Target="../comments/comment12.xml"/><Relationship Id="rId4" Type="http://schemas.openxmlformats.org/officeDocument/2006/relationships/image" Target="../media/image63.png"/><Relationship Id="rId5" Type="http://schemas.openxmlformats.org/officeDocument/2006/relationships/image" Target="../media/image6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comments" Target="../comments/comment13.xml"/><Relationship Id="rId4" Type="http://schemas.openxmlformats.org/officeDocument/2006/relationships/image" Target="../media/image62.jpg"/><Relationship Id="rId5"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33.xml"/><Relationship Id="rId3" Type="http://schemas.openxmlformats.org/officeDocument/2006/relationships/comments" Target="../comments/comment14.xml"/><Relationship Id="rId4" Type="http://schemas.openxmlformats.org/officeDocument/2006/relationships/image" Target="../media/image74.png"/><Relationship Id="rId5" Type="http://schemas.openxmlformats.org/officeDocument/2006/relationships/image" Target="../media/image72.png"/><Relationship Id="rId6" Type="http://schemas.openxmlformats.org/officeDocument/2006/relationships/image" Target="../media/image7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comments" Target="../comments/comment2.xml"/><Relationship Id="rId4" Type="http://schemas.openxmlformats.org/officeDocument/2006/relationships/image" Target="../media/image3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comments" Target="../comments/comment3.xml"/><Relationship Id="rId4" Type="http://schemas.openxmlformats.org/officeDocument/2006/relationships/image" Target="../media/image3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comments" Target="../comments/comment4.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comments" Target="../comments/comment5.xml"/><Relationship Id="rId4" Type="http://schemas.openxmlformats.org/officeDocument/2006/relationships/image" Target="../media/image3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7" name="Shape 2637"/>
        <p:cNvGrpSpPr/>
        <p:nvPr/>
      </p:nvGrpSpPr>
      <p:grpSpPr>
        <a:xfrm>
          <a:off x="0" y="0"/>
          <a:ext cx="0" cy="0"/>
          <a:chOff x="0" y="0"/>
          <a:chExt cx="0" cy="0"/>
        </a:xfrm>
      </p:grpSpPr>
      <p:sp>
        <p:nvSpPr>
          <p:cNvPr id="2638" name="Google Shape;2638;gffb7120620_0_500"/>
          <p:cNvSpPr txBox="1"/>
          <p:nvPr>
            <p:ph type="title"/>
          </p:nvPr>
        </p:nvSpPr>
        <p:spPr>
          <a:xfrm>
            <a:off x="704033" y="855663"/>
            <a:ext cx="9095100" cy="1163700"/>
          </a:xfrm>
          <a:prstGeom prst="rect">
            <a:avLst/>
          </a:prstGeom>
        </p:spPr>
        <p:txBody>
          <a:bodyPr anchorCtr="0" anchor="ctr" bIns="34275" lIns="34275" spcFirstLastPara="1" rIns="34275" wrap="square" tIns="34275">
            <a:noAutofit/>
          </a:bodyPr>
          <a:lstStyle/>
          <a:p>
            <a:pPr indent="0" lvl="0" marL="0" rtl="0" algn="l">
              <a:lnSpc>
                <a:spcPct val="100000"/>
              </a:lnSpc>
              <a:spcBef>
                <a:spcPts val="0"/>
              </a:spcBef>
              <a:spcAft>
                <a:spcPts val="0"/>
              </a:spcAft>
              <a:buClr>
                <a:schemeClr val="dk1"/>
              </a:buClr>
              <a:buSzPts val="1400"/>
              <a:buFont typeface="Arial"/>
              <a:buNone/>
            </a:pPr>
            <a:r>
              <a:rPr lang="en-US" sz="3900">
                <a:solidFill>
                  <a:srgbClr val="C88DB6"/>
                </a:solidFill>
              </a:rPr>
              <a:t>Health Awareness and Nutrition</a:t>
            </a:r>
            <a:endParaRPr sz="3900">
              <a:solidFill>
                <a:srgbClr val="D986BA"/>
              </a:solidFill>
            </a:endParaRPr>
          </a:p>
          <a:p>
            <a:pPr indent="0" lvl="0" marL="0" rtl="0" algn="l">
              <a:lnSpc>
                <a:spcPct val="100000"/>
              </a:lnSpc>
              <a:spcBef>
                <a:spcPts val="0"/>
              </a:spcBef>
              <a:spcAft>
                <a:spcPts val="0"/>
              </a:spcAft>
              <a:buNone/>
            </a:pPr>
            <a:r>
              <a:rPr lang="en-US" sz="3100">
                <a:solidFill>
                  <a:schemeClr val="dk1"/>
                </a:solidFill>
              </a:rPr>
              <a:t>Food Labeling</a:t>
            </a:r>
            <a:endParaRPr sz="3100">
              <a:solidFill>
                <a:schemeClr val="dk1"/>
              </a:solidFill>
            </a:endParaRPr>
          </a:p>
        </p:txBody>
      </p:sp>
      <p:sp>
        <p:nvSpPr>
          <p:cNvPr id="2639" name="Google Shape;2639;gffb7120620_0_500"/>
          <p:cNvSpPr txBox="1"/>
          <p:nvPr>
            <p:ph idx="1" type="body"/>
          </p:nvPr>
        </p:nvSpPr>
        <p:spPr>
          <a:xfrm>
            <a:off x="698500" y="1981200"/>
            <a:ext cx="10782300" cy="804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900"/>
              <a:t>Department of Clinical Nutrition and Dietetics</a:t>
            </a:r>
            <a:endParaRPr sz="1900"/>
          </a:p>
          <a:p>
            <a:pPr indent="0" lvl="0" marL="0" rtl="0" algn="l">
              <a:spcBef>
                <a:spcPts val="0"/>
              </a:spcBef>
              <a:spcAft>
                <a:spcPts val="0"/>
              </a:spcAft>
              <a:buNone/>
            </a:pPr>
            <a:r>
              <a:rPr lang="en-US" sz="1900"/>
              <a:t>College of Health Sciences</a:t>
            </a:r>
            <a:endParaRPr sz="1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8" name="Shape 2708"/>
        <p:cNvGrpSpPr/>
        <p:nvPr/>
      </p:nvGrpSpPr>
      <p:grpSpPr>
        <a:xfrm>
          <a:off x="0" y="0"/>
          <a:ext cx="0" cy="0"/>
          <a:chOff x="0" y="0"/>
          <a:chExt cx="0" cy="0"/>
        </a:xfrm>
      </p:grpSpPr>
      <p:pic>
        <p:nvPicPr>
          <p:cNvPr descr="A graphic of an expiration date on top of a can." id="2709" name="Google Shape;2709;p11" title="Expiration Date"/>
          <p:cNvPicPr preferRelativeResize="0"/>
          <p:nvPr/>
        </p:nvPicPr>
        <p:blipFill rotWithShape="1">
          <a:blip r:embed="rId3">
            <a:alphaModFix/>
          </a:blip>
          <a:srcRect b="0" l="12165" r="0" t="0"/>
          <a:stretch/>
        </p:blipFill>
        <p:spPr>
          <a:xfrm>
            <a:off x="7584221" y="1954750"/>
            <a:ext cx="2837957" cy="1809405"/>
          </a:xfrm>
          <a:prstGeom prst="rect">
            <a:avLst/>
          </a:prstGeom>
          <a:noFill/>
          <a:ln>
            <a:noFill/>
          </a:ln>
        </p:spPr>
      </p:pic>
      <p:pic>
        <p:nvPicPr>
          <p:cNvPr descr="A graphic of a &quot;use by&quot; date on a container." id="2710" name="Google Shape;2710;p11" title="Use By Date on Container "/>
          <p:cNvPicPr preferRelativeResize="0"/>
          <p:nvPr/>
        </p:nvPicPr>
        <p:blipFill rotWithShape="1">
          <a:blip r:embed="rId4">
            <a:alphaModFix/>
          </a:blip>
          <a:srcRect b="0" l="4571" r="0" t="0"/>
          <a:stretch/>
        </p:blipFill>
        <p:spPr>
          <a:xfrm>
            <a:off x="7625493" y="4006019"/>
            <a:ext cx="2662072" cy="2089431"/>
          </a:xfrm>
          <a:prstGeom prst="rect">
            <a:avLst/>
          </a:prstGeom>
          <a:noFill/>
          <a:ln>
            <a:noFill/>
          </a:ln>
        </p:spPr>
      </p:pic>
      <p:sp>
        <p:nvSpPr>
          <p:cNvPr id="2711" name="Google Shape;2711;p11"/>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Date Marks</a:t>
            </a:r>
            <a:endParaRPr/>
          </a:p>
        </p:txBody>
      </p:sp>
      <p:sp>
        <p:nvSpPr>
          <p:cNvPr id="2712" name="Google Shape;2712;p11"/>
          <p:cNvSpPr txBox="1"/>
          <p:nvPr>
            <p:ph idx="1" type="body"/>
          </p:nvPr>
        </p:nvSpPr>
        <p:spPr>
          <a:xfrm>
            <a:off x="1769821" y="1825625"/>
            <a:ext cx="5203800" cy="4351500"/>
          </a:xfrm>
          <a:prstGeom prst="rect">
            <a:avLst/>
          </a:prstGeom>
        </p:spPr>
        <p:txBody>
          <a:bodyPr anchorCtr="0" anchor="ctr" bIns="45700" lIns="91425" spcFirstLastPara="1" rIns="91425" wrap="square" tIns="45700">
            <a:normAutofit/>
          </a:bodyPr>
          <a:lstStyle/>
          <a:p>
            <a:pPr indent="0" lvl="0" marL="0" rtl="0" algn="l">
              <a:lnSpc>
                <a:spcPct val="80000"/>
              </a:lnSpc>
              <a:spcBef>
                <a:spcPts val="1000"/>
              </a:spcBef>
              <a:spcAft>
                <a:spcPts val="0"/>
              </a:spcAft>
              <a:buClr>
                <a:schemeClr val="dk1"/>
              </a:buClr>
              <a:buSzPts val="1100"/>
              <a:buFont typeface="Arial"/>
              <a:buNone/>
            </a:pPr>
            <a:r>
              <a:rPr b="1" lang="en-US" sz="1800"/>
              <a:t>There are two different date marks that appear on food labels:</a:t>
            </a:r>
            <a:endParaRPr b="1" sz="1800"/>
          </a:p>
          <a:p>
            <a:pPr indent="0" lvl="0" marL="0" rtl="0" algn="l">
              <a:lnSpc>
                <a:spcPct val="80000"/>
              </a:lnSpc>
              <a:spcBef>
                <a:spcPts val="1000"/>
              </a:spcBef>
              <a:spcAft>
                <a:spcPts val="0"/>
              </a:spcAft>
              <a:buClr>
                <a:schemeClr val="dk1"/>
              </a:buClr>
              <a:buSzPts val="1100"/>
              <a:buFont typeface="Arial"/>
              <a:buNone/>
            </a:pPr>
            <a:r>
              <a:t/>
            </a:r>
            <a:endParaRPr sz="1800"/>
          </a:p>
          <a:p>
            <a:pPr indent="0" lvl="0" marL="0" rtl="0" algn="l">
              <a:lnSpc>
                <a:spcPct val="80000"/>
              </a:lnSpc>
              <a:spcBef>
                <a:spcPts val="1000"/>
              </a:spcBef>
              <a:spcAft>
                <a:spcPts val="0"/>
              </a:spcAft>
              <a:buClr>
                <a:schemeClr val="dk1"/>
              </a:buClr>
              <a:buSzPts val="1100"/>
              <a:buFont typeface="Arial"/>
              <a:buNone/>
            </a:pPr>
            <a:r>
              <a:rPr lang="en-US" sz="1800"/>
              <a:t>“</a:t>
            </a:r>
            <a:r>
              <a:rPr b="1" lang="en-US" sz="1800"/>
              <a:t>Use-by</a:t>
            </a:r>
            <a:r>
              <a:rPr lang="en-US" sz="1800"/>
              <a:t>” – found on perishable foods, e.g. milk, red meat, fish. Foods are not safe to eat after this date.</a:t>
            </a:r>
            <a:endParaRPr sz="1800"/>
          </a:p>
          <a:p>
            <a:pPr indent="0" lvl="0" marL="0" rtl="0" algn="l">
              <a:lnSpc>
                <a:spcPct val="80000"/>
              </a:lnSpc>
              <a:spcBef>
                <a:spcPts val="1000"/>
              </a:spcBef>
              <a:spcAft>
                <a:spcPts val="0"/>
              </a:spcAft>
              <a:buClr>
                <a:schemeClr val="dk1"/>
              </a:buClr>
              <a:buSzPts val="1100"/>
              <a:buFont typeface="Arial"/>
              <a:buNone/>
            </a:pPr>
            <a:r>
              <a:t/>
            </a:r>
            <a:endParaRPr sz="1800"/>
          </a:p>
          <a:p>
            <a:pPr indent="0" lvl="0" marL="0" rtl="0" algn="l">
              <a:lnSpc>
                <a:spcPct val="80000"/>
              </a:lnSpc>
              <a:spcBef>
                <a:spcPts val="1000"/>
              </a:spcBef>
              <a:spcAft>
                <a:spcPts val="0"/>
              </a:spcAft>
              <a:buNone/>
            </a:pPr>
            <a:r>
              <a:rPr lang="en-US" sz="1800"/>
              <a:t>“</a:t>
            </a:r>
            <a:r>
              <a:rPr b="1" lang="en-US" sz="1800"/>
              <a:t>Best before</a:t>
            </a:r>
            <a:r>
              <a:rPr lang="en-US" sz="1800"/>
              <a:t>” – found on a wide range of foods including frozen, dried and canned foods. “Best before” dates are about quality, not safety, and are reliant on the food being stored according to the instructions on the label.</a:t>
            </a:r>
            <a:endParaRPr sz="1800"/>
          </a:p>
        </p:txBody>
      </p:sp>
      <p:sp>
        <p:nvSpPr>
          <p:cNvPr id="2713" name="Google Shape;2713;p11"/>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sp>
        <p:nvSpPr>
          <p:cNvPr id="2718" name="Google Shape;2718;p1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457200" lvl="0" marL="1828800" rtl="0" algn="ctr">
              <a:spcBef>
                <a:spcPts val="0"/>
              </a:spcBef>
              <a:spcAft>
                <a:spcPts val="0"/>
              </a:spcAft>
              <a:buNone/>
            </a:pPr>
            <a:r>
              <a:rPr lang="en-US"/>
              <a:t>   </a:t>
            </a:r>
            <a:r>
              <a:rPr lang="en-US"/>
              <a:t>Nutritional Information</a:t>
            </a:r>
            <a:endParaRPr sz="2800">
              <a:solidFill>
                <a:srgbClr val="AE4DD9"/>
              </a:solidFill>
            </a:endParaRPr>
          </a:p>
        </p:txBody>
      </p:sp>
      <p:pic>
        <p:nvPicPr>
          <p:cNvPr descr="An example of a Nutrition Label pointing out the number of servings, calories, nutrients, added sugars, vitamins and minerals, and daily value." id="2719" name="Google Shape;2719;p12" title="Nutrition Label"/>
          <p:cNvPicPr preferRelativeResize="0"/>
          <p:nvPr/>
        </p:nvPicPr>
        <p:blipFill rotWithShape="1">
          <a:blip r:embed="rId4">
            <a:alphaModFix/>
          </a:blip>
          <a:srcRect b="1154" l="0" r="2171" t="8666"/>
          <a:stretch/>
        </p:blipFill>
        <p:spPr>
          <a:xfrm>
            <a:off x="1511875" y="841900"/>
            <a:ext cx="3204075" cy="5498550"/>
          </a:xfrm>
          <a:prstGeom prst="rect">
            <a:avLst/>
          </a:prstGeom>
          <a:noFill/>
          <a:ln>
            <a:noFill/>
          </a:ln>
        </p:spPr>
      </p:pic>
      <p:sp>
        <p:nvSpPr>
          <p:cNvPr id="2720" name="Google Shape;2720;p12"/>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721" name="Google Shape;2721;p12"/>
          <p:cNvSpPr txBox="1"/>
          <p:nvPr>
            <p:ph idx="2" type="body"/>
          </p:nvPr>
        </p:nvSpPr>
        <p:spPr>
          <a:xfrm>
            <a:off x="5469276" y="1825625"/>
            <a:ext cx="4829700" cy="4351500"/>
          </a:xfrm>
          <a:prstGeom prst="rect">
            <a:avLst/>
          </a:prstGeom>
        </p:spPr>
        <p:txBody>
          <a:bodyPr anchorCtr="0" anchor="ctr" bIns="45700" lIns="91425" spcFirstLastPara="1" rIns="91425" wrap="square" tIns="45700">
            <a:normAutofit lnSpcReduction="10000"/>
          </a:bodyPr>
          <a:lstStyle/>
          <a:p>
            <a:pPr indent="0" lvl="0" marL="0" rtl="0" algn="l">
              <a:lnSpc>
                <a:spcPct val="115000"/>
              </a:lnSpc>
              <a:spcBef>
                <a:spcPts val="0"/>
              </a:spcBef>
              <a:spcAft>
                <a:spcPts val="0"/>
              </a:spcAft>
              <a:buNone/>
            </a:pPr>
            <a:r>
              <a:rPr b="1" lang="en-US" sz="1800"/>
              <a:t>Nutrition Facts</a:t>
            </a:r>
            <a:r>
              <a:rPr lang="en-US" sz="1800"/>
              <a:t>:</a:t>
            </a:r>
            <a:endParaRPr sz="1800"/>
          </a:p>
          <a:p>
            <a:pPr indent="0" lvl="0" marL="0" rtl="0" algn="l">
              <a:lnSpc>
                <a:spcPct val="115000"/>
              </a:lnSpc>
              <a:spcBef>
                <a:spcPts val="0"/>
              </a:spcBef>
              <a:spcAft>
                <a:spcPts val="0"/>
              </a:spcAft>
              <a:buNone/>
            </a:pPr>
            <a:r>
              <a:t/>
            </a:r>
            <a:endParaRPr sz="1800"/>
          </a:p>
          <a:p>
            <a:pPr indent="457200" lvl="0" marL="0" rtl="0" algn="l">
              <a:lnSpc>
                <a:spcPct val="115000"/>
              </a:lnSpc>
              <a:spcBef>
                <a:spcPts val="0"/>
              </a:spcBef>
              <a:spcAft>
                <a:spcPts val="0"/>
              </a:spcAft>
              <a:buClr>
                <a:schemeClr val="dk1"/>
              </a:buClr>
              <a:buSzPts val="1100"/>
              <a:buFont typeface="Arial"/>
              <a:buNone/>
            </a:pPr>
            <a:r>
              <a:rPr lang="en-US" sz="1800"/>
              <a:t>1. Number of servings/container</a:t>
            </a:r>
            <a:endParaRPr sz="1800"/>
          </a:p>
          <a:p>
            <a:pPr indent="457200" lvl="0" marL="0" rtl="0" algn="l">
              <a:lnSpc>
                <a:spcPct val="115000"/>
              </a:lnSpc>
              <a:spcBef>
                <a:spcPts val="0"/>
              </a:spcBef>
              <a:spcAft>
                <a:spcPts val="0"/>
              </a:spcAft>
              <a:buClr>
                <a:schemeClr val="dk1"/>
              </a:buClr>
              <a:buSzPts val="1100"/>
              <a:buFont typeface="Arial"/>
              <a:buNone/>
            </a:pPr>
            <a:r>
              <a:rPr lang="en-US" sz="1800"/>
              <a:t>2. Calories</a:t>
            </a:r>
            <a:endParaRPr sz="1800"/>
          </a:p>
          <a:p>
            <a:pPr indent="457200" lvl="0" marL="0" rtl="0" algn="l">
              <a:lnSpc>
                <a:spcPct val="115000"/>
              </a:lnSpc>
              <a:spcBef>
                <a:spcPts val="0"/>
              </a:spcBef>
              <a:spcAft>
                <a:spcPts val="0"/>
              </a:spcAft>
              <a:buClr>
                <a:schemeClr val="dk1"/>
              </a:buClr>
              <a:buSzPts val="1100"/>
              <a:buFont typeface="Arial"/>
              <a:buNone/>
            </a:pPr>
            <a:r>
              <a:rPr lang="en-US" sz="1800"/>
              <a:t>3. Nutrient amounts and percentages of DVs</a:t>
            </a:r>
            <a:endParaRPr sz="1800"/>
          </a:p>
          <a:p>
            <a:pPr indent="457200" lvl="0" marL="457200" rtl="0" algn="l">
              <a:lnSpc>
                <a:spcPct val="115000"/>
              </a:lnSpc>
              <a:spcBef>
                <a:spcPts val="0"/>
              </a:spcBef>
              <a:spcAft>
                <a:spcPts val="0"/>
              </a:spcAft>
              <a:buClr>
                <a:schemeClr val="dk1"/>
              </a:buClr>
              <a:buSzPts val="1100"/>
              <a:buFont typeface="Arial"/>
              <a:buNone/>
            </a:pPr>
            <a:r>
              <a:rPr lang="en-US" sz="1800"/>
              <a:t>Total Fat (saturated and trans)</a:t>
            </a:r>
            <a:endParaRPr sz="1800"/>
          </a:p>
          <a:p>
            <a:pPr indent="457200" lvl="0" marL="457200" rtl="0" algn="l">
              <a:lnSpc>
                <a:spcPct val="115000"/>
              </a:lnSpc>
              <a:spcBef>
                <a:spcPts val="0"/>
              </a:spcBef>
              <a:spcAft>
                <a:spcPts val="0"/>
              </a:spcAft>
              <a:buClr>
                <a:schemeClr val="dk1"/>
              </a:buClr>
              <a:buSzPts val="1100"/>
              <a:buFont typeface="Arial"/>
              <a:buNone/>
            </a:pPr>
            <a:r>
              <a:rPr lang="en-US" sz="1800"/>
              <a:t>Cholesterol </a:t>
            </a:r>
            <a:endParaRPr sz="1800"/>
          </a:p>
          <a:p>
            <a:pPr indent="457200" lvl="0" marL="457200" rtl="0" algn="l">
              <a:lnSpc>
                <a:spcPct val="115000"/>
              </a:lnSpc>
              <a:spcBef>
                <a:spcPts val="0"/>
              </a:spcBef>
              <a:spcAft>
                <a:spcPts val="0"/>
              </a:spcAft>
              <a:buClr>
                <a:schemeClr val="dk1"/>
              </a:buClr>
              <a:buSzPts val="1100"/>
              <a:buFont typeface="Arial"/>
              <a:buNone/>
            </a:pPr>
            <a:r>
              <a:rPr lang="en-US" sz="1800"/>
              <a:t>Sodium</a:t>
            </a:r>
            <a:endParaRPr sz="1800"/>
          </a:p>
          <a:p>
            <a:pPr indent="457200" lvl="0" marL="457200" rtl="0" algn="l">
              <a:lnSpc>
                <a:spcPct val="115000"/>
              </a:lnSpc>
              <a:spcBef>
                <a:spcPts val="0"/>
              </a:spcBef>
              <a:spcAft>
                <a:spcPts val="0"/>
              </a:spcAft>
              <a:buClr>
                <a:schemeClr val="dk1"/>
              </a:buClr>
              <a:buSzPts val="1100"/>
              <a:buFont typeface="Arial"/>
              <a:buNone/>
            </a:pPr>
            <a:r>
              <a:rPr lang="en-US" sz="1800"/>
              <a:t>Total Carbohydrate (fibers and sugars)</a:t>
            </a:r>
            <a:endParaRPr sz="1800"/>
          </a:p>
          <a:p>
            <a:pPr indent="457200" lvl="0" marL="457200" rtl="0" algn="l">
              <a:lnSpc>
                <a:spcPct val="115000"/>
              </a:lnSpc>
              <a:spcBef>
                <a:spcPts val="0"/>
              </a:spcBef>
              <a:spcAft>
                <a:spcPts val="0"/>
              </a:spcAft>
              <a:buClr>
                <a:schemeClr val="dk1"/>
              </a:buClr>
              <a:buSzPts val="1100"/>
              <a:buFont typeface="Arial"/>
              <a:buNone/>
            </a:pPr>
            <a:r>
              <a:rPr lang="en-US" sz="1800"/>
              <a:t>Protein</a:t>
            </a:r>
            <a:endParaRPr sz="1800"/>
          </a:p>
          <a:p>
            <a:pPr indent="457200" lvl="0" marL="0" rtl="0" algn="l">
              <a:lnSpc>
                <a:spcPct val="115000"/>
              </a:lnSpc>
              <a:spcBef>
                <a:spcPts val="0"/>
              </a:spcBef>
              <a:spcAft>
                <a:spcPts val="0"/>
              </a:spcAft>
              <a:buClr>
                <a:schemeClr val="dk1"/>
              </a:buClr>
              <a:buSzPts val="1100"/>
              <a:buFont typeface="Arial"/>
              <a:buNone/>
            </a:pPr>
            <a:r>
              <a:rPr lang="en-US" sz="1800"/>
              <a:t>4. Added Sugars (if any)</a:t>
            </a:r>
            <a:endParaRPr sz="1800"/>
          </a:p>
          <a:p>
            <a:pPr indent="457200" lvl="0" marL="0" rtl="0" algn="l">
              <a:lnSpc>
                <a:spcPct val="115000"/>
              </a:lnSpc>
              <a:spcBef>
                <a:spcPts val="0"/>
              </a:spcBef>
              <a:spcAft>
                <a:spcPts val="0"/>
              </a:spcAft>
              <a:buClr>
                <a:schemeClr val="dk1"/>
              </a:buClr>
              <a:buSzPts val="1100"/>
              <a:buFont typeface="Arial"/>
              <a:buNone/>
            </a:pPr>
            <a:r>
              <a:rPr lang="en-US" sz="1800"/>
              <a:t>5. Vitamins and Minerals</a:t>
            </a:r>
            <a:endParaRPr sz="1800"/>
          </a:p>
          <a:p>
            <a:pPr indent="457200" lvl="0" marL="457200" rtl="0" algn="l">
              <a:lnSpc>
                <a:spcPct val="115000"/>
              </a:lnSpc>
              <a:spcBef>
                <a:spcPts val="0"/>
              </a:spcBef>
              <a:spcAft>
                <a:spcPts val="0"/>
              </a:spcAft>
              <a:buClr>
                <a:schemeClr val="dk1"/>
              </a:buClr>
              <a:buSzPts val="1100"/>
              <a:buFont typeface="Arial"/>
              <a:buNone/>
            </a:pPr>
            <a:r>
              <a:rPr i="1" lang="en-US" sz="1800"/>
              <a:t>Vitamin D, Calcium, Potassium and Iron</a:t>
            </a:r>
            <a:endParaRPr sz="1800"/>
          </a:p>
          <a:p>
            <a:pPr indent="457200" lvl="0" marL="0" rtl="0" algn="l">
              <a:lnSpc>
                <a:spcPct val="115000"/>
              </a:lnSpc>
              <a:spcBef>
                <a:spcPts val="0"/>
              </a:spcBef>
              <a:spcAft>
                <a:spcPts val="0"/>
              </a:spcAft>
              <a:buNone/>
            </a:pPr>
            <a:r>
              <a:rPr lang="en-US" sz="1800"/>
              <a:t>6. % Daily Value (DV)</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6" name="Shape 2726"/>
        <p:cNvGrpSpPr/>
        <p:nvPr/>
      </p:nvGrpSpPr>
      <p:grpSpPr>
        <a:xfrm>
          <a:off x="0" y="0"/>
          <a:ext cx="0" cy="0"/>
          <a:chOff x="0" y="0"/>
          <a:chExt cx="0" cy="0"/>
        </a:xfrm>
      </p:grpSpPr>
      <p:sp>
        <p:nvSpPr>
          <p:cNvPr id="2727" name="Google Shape;2727;p1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Added Sugars</a:t>
            </a:r>
            <a:endParaRPr/>
          </a:p>
        </p:txBody>
      </p:sp>
      <p:sp>
        <p:nvSpPr>
          <p:cNvPr id="2728" name="Google Shape;2728;p13"/>
          <p:cNvSpPr txBox="1"/>
          <p:nvPr>
            <p:ph idx="1" type="body"/>
          </p:nvPr>
        </p:nvSpPr>
        <p:spPr>
          <a:xfrm>
            <a:off x="4921625" y="1865775"/>
            <a:ext cx="6025200" cy="44751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000"/>
              </a:spcBef>
              <a:spcAft>
                <a:spcPts val="0"/>
              </a:spcAft>
              <a:buNone/>
            </a:pPr>
            <a:r>
              <a:rPr lang="en-US" sz="1800">
                <a:solidFill>
                  <a:srgbClr val="000000"/>
                </a:solidFill>
              </a:rPr>
              <a:t>The </a:t>
            </a:r>
            <a:r>
              <a:rPr i="1" lang="en-US" sz="1800">
                <a:solidFill>
                  <a:srgbClr val="000000"/>
                </a:solidFill>
              </a:rPr>
              <a:t>Dietary Guidelines for Americans </a:t>
            </a:r>
            <a:r>
              <a:rPr lang="en-US" sz="1800">
                <a:solidFill>
                  <a:srgbClr val="000000"/>
                </a:solidFill>
              </a:rPr>
              <a:t>recommends limiting calories from added sugars </a:t>
            </a:r>
            <a:r>
              <a:rPr b="1" lang="en-US" sz="1800"/>
              <a:t>to less than 10 percent of total calories per day. </a:t>
            </a:r>
            <a:endParaRPr sz="1800">
              <a:solidFill>
                <a:srgbClr val="FF0000"/>
              </a:solidFill>
            </a:endParaRPr>
          </a:p>
          <a:p>
            <a:pPr indent="0" lvl="0" marL="0" rtl="0" algn="l">
              <a:lnSpc>
                <a:spcPct val="115000"/>
              </a:lnSpc>
              <a:spcBef>
                <a:spcPts val="1000"/>
              </a:spcBef>
              <a:spcAft>
                <a:spcPts val="0"/>
              </a:spcAft>
              <a:buNone/>
            </a:pPr>
            <a:r>
              <a:rPr lang="en-US" sz="1800">
                <a:solidFill>
                  <a:srgbClr val="000000"/>
                </a:solidFill>
              </a:rPr>
              <a:t>For example, if you consume a 2,000 calorie daily diet, that would be 200 calories or</a:t>
            </a:r>
            <a:r>
              <a:rPr b="1" lang="en-US" sz="1800">
                <a:solidFill>
                  <a:srgbClr val="000000"/>
                </a:solidFill>
              </a:rPr>
              <a:t> 50 grams </a:t>
            </a:r>
            <a:r>
              <a:rPr lang="en-US" sz="1800">
                <a:solidFill>
                  <a:srgbClr val="000000"/>
                </a:solidFill>
              </a:rPr>
              <a:t>of added sugars per day. </a:t>
            </a:r>
            <a:endParaRPr sz="1800">
              <a:solidFill>
                <a:srgbClr val="000000"/>
              </a:solidFill>
            </a:endParaRPr>
          </a:p>
          <a:p>
            <a:pPr indent="0" lvl="0" marL="0" rtl="0" algn="l">
              <a:lnSpc>
                <a:spcPct val="115000"/>
              </a:lnSpc>
              <a:spcBef>
                <a:spcPts val="1000"/>
              </a:spcBef>
              <a:spcAft>
                <a:spcPts val="0"/>
              </a:spcAft>
              <a:buNone/>
            </a:pPr>
            <a:r>
              <a:rPr lang="en-US" sz="1800"/>
              <a:t>Having the</a:t>
            </a:r>
            <a:r>
              <a:rPr b="1" lang="en-US" sz="1800"/>
              <a:t> </a:t>
            </a:r>
            <a:r>
              <a:rPr lang="en-US" sz="1800"/>
              <a:t>word “</a:t>
            </a:r>
            <a:r>
              <a:rPr b="1" lang="en-US" sz="1800"/>
              <a:t>includes</a:t>
            </a:r>
            <a:r>
              <a:rPr lang="en-US" sz="1800"/>
              <a:t>” before added sugars on the label indicates that added sugars are included in the number of grams of total sugars in the product.</a:t>
            </a:r>
            <a:endParaRPr sz="1800"/>
          </a:p>
          <a:p>
            <a:pPr indent="0" lvl="0" marL="0" rtl="0" algn="l">
              <a:lnSpc>
                <a:spcPct val="115000"/>
              </a:lnSpc>
              <a:spcBef>
                <a:spcPts val="1000"/>
              </a:spcBef>
              <a:spcAft>
                <a:spcPts val="0"/>
              </a:spcAft>
              <a:buNone/>
            </a:pPr>
            <a:r>
              <a:rPr lang="en-US" sz="1800"/>
              <a:t>For example, a container of yogurt with added sweeteners  means that one serving of the product </a:t>
            </a:r>
            <a:r>
              <a:rPr b="1" lang="en-US" sz="1800"/>
              <a:t>has 23 grams of added sugars and 2 grams of naturally occurring sugars</a:t>
            </a:r>
            <a:r>
              <a:rPr lang="en-US" sz="1800"/>
              <a:t> represents </a:t>
            </a:r>
            <a:r>
              <a:rPr b="1" lang="en-US" sz="1800"/>
              <a:t>46% of the Daily Value</a:t>
            </a:r>
            <a:r>
              <a:rPr b="1" lang="en-US" sz="1800">
                <a:solidFill>
                  <a:srgbClr val="FF0000"/>
                </a:solidFill>
              </a:rPr>
              <a:t> </a:t>
            </a:r>
            <a:r>
              <a:rPr lang="en-US" sz="1800"/>
              <a:t>for added sugars.</a:t>
            </a:r>
            <a:endParaRPr sz="1800"/>
          </a:p>
        </p:txBody>
      </p:sp>
      <p:pic>
        <p:nvPicPr>
          <p:cNvPr descr="A nutrition label pointing out the added sugars." id="2729" name="Google Shape;2729;p13" title="Added Sugars Label"/>
          <p:cNvPicPr preferRelativeResize="0"/>
          <p:nvPr/>
        </p:nvPicPr>
        <p:blipFill rotWithShape="1">
          <a:blip r:embed="rId4">
            <a:alphaModFix/>
          </a:blip>
          <a:srcRect b="0" l="0" r="3947" t="0"/>
          <a:stretch/>
        </p:blipFill>
        <p:spPr>
          <a:xfrm>
            <a:off x="852600" y="501800"/>
            <a:ext cx="3860501" cy="5974700"/>
          </a:xfrm>
          <a:prstGeom prst="rect">
            <a:avLst/>
          </a:prstGeom>
          <a:noFill/>
          <a:ln>
            <a:noFill/>
          </a:ln>
        </p:spPr>
      </p:pic>
      <p:sp>
        <p:nvSpPr>
          <p:cNvPr id="2730" name="Google Shape;2730;p13"/>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5" name="Shape 2735"/>
        <p:cNvGrpSpPr/>
        <p:nvPr/>
      </p:nvGrpSpPr>
      <p:grpSpPr>
        <a:xfrm>
          <a:off x="0" y="0"/>
          <a:ext cx="0" cy="0"/>
          <a:chOff x="0" y="0"/>
          <a:chExt cx="0" cy="0"/>
        </a:xfrm>
      </p:grpSpPr>
      <p:sp>
        <p:nvSpPr>
          <p:cNvPr id="2736" name="Google Shape;2736;g19a90b84abf_0_2"/>
          <p:cNvSpPr txBox="1"/>
          <p:nvPr/>
        </p:nvSpPr>
        <p:spPr>
          <a:xfrm>
            <a:off x="268816" y="6423025"/>
            <a:ext cx="8163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737" name="Google Shape;2737;g19a90b84abf_0_2"/>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738" name="Google Shape;2738;g19a90b84abf_0_2"/>
          <p:cNvSpPr txBox="1"/>
          <p:nvPr>
            <p:ph idx="2" type="body"/>
          </p:nvPr>
        </p:nvSpPr>
        <p:spPr>
          <a:xfrm>
            <a:off x="6351425" y="1825625"/>
            <a:ext cx="4615200" cy="43515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None/>
            </a:pPr>
            <a:r>
              <a:rPr lang="en-US" sz="1800"/>
              <a:t>Take a look at the two soup labels. </a:t>
            </a:r>
            <a:endParaRPr sz="1800"/>
          </a:p>
          <a:p>
            <a:pPr indent="0" lvl="0" marL="0" rtl="0" algn="l">
              <a:spcBef>
                <a:spcPts val="1000"/>
              </a:spcBef>
              <a:spcAft>
                <a:spcPts val="0"/>
              </a:spcAft>
              <a:buNone/>
            </a:pPr>
            <a:r>
              <a:rPr lang="en-US" sz="1800"/>
              <a:t>First, think about how much soup you would usually consume. There are two servings per can, but would you eat the entire can or just half of it? </a:t>
            </a:r>
            <a:endParaRPr sz="1800"/>
          </a:p>
          <a:p>
            <a:pPr indent="0" lvl="0" marL="0" rtl="0" algn="l">
              <a:spcBef>
                <a:spcPts val="1000"/>
              </a:spcBef>
              <a:spcAft>
                <a:spcPts val="0"/>
              </a:spcAft>
              <a:buNone/>
            </a:pPr>
            <a:r>
              <a:rPr lang="en-US" sz="1800"/>
              <a:t>Many people would eat the whole can, and if that’s you, you would want to double all of the calorie and nutrient information. </a:t>
            </a:r>
            <a:endParaRPr sz="1800"/>
          </a:p>
          <a:p>
            <a:pPr indent="0" lvl="0" marL="0" rtl="0" algn="l">
              <a:spcBef>
                <a:spcPts val="1000"/>
              </a:spcBef>
              <a:spcAft>
                <a:spcPts val="0"/>
              </a:spcAft>
              <a:buNone/>
            </a:pPr>
            <a:r>
              <a:rPr lang="en-US" sz="1800"/>
              <a:t>Both soups provide 160 calories per one-cup serving, or 320 calories for the entire can.</a:t>
            </a:r>
            <a:endParaRPr sz="1800"/>
          </a:p>
        </p:txBody>
      </p:sp>
      <p:sp>
        <p:nvSpPr>
          <p:cNvPr id="2739" name="Google Shape;2739;g19a90b84abf_0_2"/>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Smart Label Reading</a:t>
            </a:r>
            <a:endParaRPr/>
          </a:p>
        </p:txBody>
      </p:sp>
      <p:pic>
        <p:nvPicPr>
          <p:cNvPr id="2740" name="Google Shape;2740;g19a90b84abf_0_2"/>
          <p:cNvPicPr preferRelativeResize="0"/>
          <p:nvPr/>
        </p:nvPicPr>
        <p:blipFill>
          <a:blip r:embed="rId3">
            <a:alphaModFix/>
          </a:blip>
          <a:stretch>
            <a:fillRect/>
          </a:stretch>
        </p:blipFill>
        <p:spPr>
          <a:xfrm>
            <a:off x="1225375" y="1515750"/>
            <a:ext cx="4907275" cy="4907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4" name="Shape 2744"/>
        <p:cNvGrpSpPr/>
        <p:nvPr/>
      </p:nvGrpSpPr>
      <p:grpSpPr>
        <a:xfrm>
          <a:off x="0" y="0"/>
          <a:ext cx="0" cy="0"/>
          <a:chOff x="0" y="0"/>
          <a:chExt cx="0" cy="0"/>
        </a:xfrm>
      </p:grpSpPr>
      <p:sp>
        <p:nvSpPr>
          <p:cNvPr id="2745" name="Google Shape;2745;g19a90b84abf_0_529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100"/>
              <a:buNone/>
            </a:pPr>
            <a:r>
              <a:rPr lang="en-US"/>
              <a:t>Smart Label Reading</a:t>
            </a:r>
            <a:endParaRPr/>
          </a:p>
        </p:txBody>
      </p:sp>
      <p:sp>
        <p:nvSpPr>
          <p:cNvPr id="2746" name="Google Shape;2746;g19a90b84abf_0_5293"/>
          <p:cNvSpPr txBox="1"/>
          <p:nvPr/>
        </p:nvSpPr>
        <p:spPr>
          <a:xfrm>
            <a:off x="268816" y="6423025"/>
            <a:ext cx="8163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http://www.cincinnatichildrens.org/healthworks&#10;HealthWorks! Healthy Living Series: Reading Food Labels&#10;by The Center for Better Health and Nutrition/HealthWorks! at Cincinnati Children's&#10;&#10;Emily Ross-Teague, Registered Dietitian: &quot;A food label tells you the nutritional content of your food and can help you make decisions about which foods and drinks to buy at the store.&#10;&#10;You will find a nutrition facts panel on most packaged foods and drinks. When reading a food label, start by looking at the serving size, located here on the nutrition facts panel. All nutritional information on the label is based on the serving size given. Pay close attention to the number of servings per container, as many products have more than once serving in a package.&#10;&#10;Here is an example of a food with two servings in one package. If you were to eat the entire package in one meal or snack, you would be getting twice the amount of calories and other nutrients listed on the panel. Having one serving of this food would provide 190 calories. But the entire package would be 380 calories.&#10;&#10;You will find calories listed right below the serving size as well as the amount of fat, cholesterol, sodium, carbohydrate, protein and some vitamins and minerals. Again, these amounts are all based on one serving of the food or drink. &#10;&#10;You may notice some labels include the amount of added sugars per serving. This is located below the total sugar. Limiting added sugars is recommended for weight management and good overall health.&#10;&#10;Most nutrients on the nutrition facts panel also have a percent daily value listed. This shows how much of each nutrient is in one serving of food compared to the daily recommended amount. If the percent daily value of a nutrient is 20 percent or greater, this food is considered high in that nutrient. If the percent daily value is 5 percent or less, this food is considered low in that nutrient.&#10;&#10;For example, this food is considered high in saturated fat because the percent daily value is higher than 20 percent.&#10;&#10;Looking at a different food, we know this food is low in sodium because the percent daily value is less than 5 percent.&#10;&#10;A list of ingredients in the food will be located below or beside the nutrition facts panel. The ingredients are listed in order of highest-to-lowest amount with allergy information listed at the end.&#10;&#10;If you are looking to buy a whole grain product, use the ingredient list. You should find the words 'whole grain' of 'whole wheat' as part of the first ingredient.&#10;&#10;The front of the package may also say '100 percent whole grain' or '100 percent whole wheat.'&#10;&#10;If you have other questions about reading food labels, be sure to speak with your registered dietitian.&quot;&#10;&#10;--&#10;&#10;The funding for these videos was in part provided by Master Han and the Han’s White Tiger Tae Kwon Do Annual Break-A-Thon. Thank you!" id="2747" name="Google Shape;2747;g19a90b84abf_0_5293" title="HealthWorks! Healthy Living Series: Reading Food Labels | Cincinnati Children's">
            <a:hlinkClick r:id="rId3"/>
          </p:cNvPr>
          <p:cNvPicPr preferRelativeResize="0"/>
          <p:nvPr/>
        </p:nvPicPr>
        <p:blipFill>
          <a:blip r:embed="rId4">
            <a:alphaModFix/>
          </a:blip>
          <a:stretch>
            <a:fillRect/>
          </a:stretch>
        </p:blipFill>
        <p:spPr>
          <a:xfrm>
            <a:off x="3169920" y="1790700"/>
            <a:ext cx="5852160" cy="4456645"/>
          </a:xfrm>
          <a:prstGeom prst="rect">
            <a:avLst/>
          </a:prstGeom>
          <a:noFill/>
          <a:ln>
            <a:noFill/>
          </a:ln>
        </p:spPr>
      </p:pic>
      <p:sp>
        <p:nvSpPr>
          <p:cNvPr id="2748" name="Google Shape;2748;g19a90b84abf_0_5293"/>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2" name="Shape 2752"/>
        <p:cNvGrpSpPr/>
        <p:nvPr/>
      </p:nvGrpSpPr>
      <p:grpSpPr>
        <a:xfrm>
          <a:off x="0" y="0"/>
          <a:ext cx="0" cy="0"/>
          <a:chOff x="0" y="0"/>
          <a:chExt cx="0" cy="0"/>
        </a:xfrm>
      </p:grpSpPr>
      <p:sp>
        <p:nvSpPr>
          <p:cNvPr id="2753" name="Google Shape;2753;gffb7120620_0_59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Nutritional Information (</a:t>
            </a:r>
            <a:r>
              <a:rPr lang="en-US"/>
              <a:t>Nutrition Facts)</a:t>
            </a:r>
            <a:endParaRPr sz="2800">
              <a:solidFill>
                <a:srgbClr val="AE4DD9"/>
              </a:solidFill>
            </a:endParaRPr>
          </a:p>
        </p:txBody>
      </p:sp>
      <p:sp>
        <p:nvSpPr>
          <p:cNvPr id="2754" name="Google Shape;2754;gffb7120620_0_592"/>
          <p:cNvSpPr txBox="1"/>
          <p:nvPr>
            <p:ph idx="1" type="body"/>
          </p:nvPr>
        </p:nvSpPr>
        <p:spPr>
          <a:xfrm>
            <a:off x="1410969" y="1825625"/>
            <a:ext cx="4923600" cy="43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b="1" lang="en-US" sz="1800"/>
              <a:t>Limit these nutrients</a:t>
            </a:r>
            <a:r>
              <a:rPr lang="en-US" sz="1800"/>
              <a:t>: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Keep the intake of saturated fat, trans fat and cholesterol as low as possible in a nutritionally balanced diet.</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b="1" lang="en-US" sz="1800"/>
              <a:t>Increase these nutrients:</a:t>
            </a:r>
            <a:endParaRPr b="1"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Eat more fiber, vitamins and minerals.</a:t>
            </a:r>
            <a:endParaRPr sz="1800"/>
          </a:p>
        </p:txBody>
      </p:sp>
      <p:grpSp>
        <p:nvGrpSpPr>
          <p:cNvPr id="2755" name="Google Shape;2755;gffb7120620_0_592"/>
          <p:cNvGrpSpPr/>
          <p:nvPr/>
        </p:nvGrpSpPr>
        <p:grpSpPr>
          <a:xfrm>
            <a:off x="6312756" y="2303625"/>
            <a:ext cx="4468275" cy="3395500"/>
            <a:chOff x="6312756" y="2133600"/>
            <a:chExt cx="4468275" cy="3395500"/>
          </a:xfrm>
        </p:grpSpPr>
        <p:pic>
          <p:nvPicPr>
            <p:cNvPr descr="Label section showing Total Fat, Saturated Fat, Cholesterol, and Sodium" id="2756" name="Google Shape;2756;gffb7120620_0_592" title="Dietary Label Section"/>
            <p:cNvPicPr preferRelativeResize="0"/>
            <p:nvPr/>
          </p:nvPicPr>
          <p:blipFill rotWithShape="1">
            <a:blip r:embed="rId3">
              <a:alphaModFix/>
            </a:blip>
            <a:srcRect b="0" l="0" r="0" t="0"/>
            <a:stretch/>
          </p:blipFill>
          <p:spPr>
            <a:xfrm>
              <a:off x="6867319" y="2133600"/>
              <a:ext cx="3359150" cy="1600200"/>
            </a:xfrm>
            <a:prstGeom prst="rect">
              <a:avLst/>
            </a:prstGeom>
            <a:noFill/>
            <a:ln>
              <a:noFill/>
            </a:ln>
          </p:spPr>
        </p:pic>
        <p:pic>
          <p:nvPicPr>
            <p:cNvPr descr="Label section showing Dietary Fiber" id="2757" name="Google Shape;2757;gffb7120620_0_592" title="Dietary Fiber Label"/>
            <p:cNvPicPr preferRelativeResize="0"/>
            <p:nvPr/>
          </p:nvPicPr>
          <p:blipFill rotWithShape="1">
            <a:blip r:embed="rId4">
              <a:alphaModFix/>
            </a:blip>
            <a:srcRect b="75621" l="0" r="0" t="0"/>
            <a:stretch/>
          </p:blipFill>
          <p:spPr>
            <a:xfrm>
              <a:off x="6312756" y="3784792"/>
              <a:ext cx="4468275" cy="551000"/>
            </a:xfrm>
            <a:prstGeom prst="rect">
              <a:avLst/>
            </a:prstGeom>
            <a:noFill/>
            <a:ln>
              <a:noFill/>
            </a:ln>
          </p:spPr>
        </p:pic>
        <p:pic>
          <p:nvPicPr>
            <p:cNvPr descr="Label section showing Vitamin D, Calcium, Iron, and Potassium levels." id="2758" name="Google Shape;2758;gffb7120620_0_592" title="Dietary Label Section for Vitamins"/>
            <p:cNvPicPr preferRelativeResize="0"/>
            <p:nvPr/>
          </p:nvPicPr>
          <p:blipFill rotWithShape="1">
            <a:blip r:embed="rId5">
              <a:alphaModFix/>
            </a:blip>
            <a:srcRect b="2291" l="7348" r="3580" t="9579"/>
            <a:stretch/>
          </p:blipFill>
          <p:spPr>
            <a:xfrm>
              <a:off x="6646481" y="4468900"/>
              <a:ext cx="3800826" cy="1060200"/>
            </a:xfrm>
            <a:prstGeom prst="rect">
              <a:avLst/>
            </a:prstGeom>
            <a:noFill/>
            <a:ln>
              <a:noFill/>
            </a:ln>
          </p:spPr>
        </p:pic>
      </p:grpSp>
      <p:sp>
        <p:nvSpPr>
          <p:cNvPr id="2759" name="Google Shape;2759;gffb7120620_0_592"/>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4" name="Shape 2764"/>
        <p:cNvGrpSpPr/>
        <p:nvPr/>
      </p:nvGrpSpPr>
      <p:grpSpPr>
        <a:xfrm>
          <a:off x="0" y="0"/>
          <a:ext cx="0" cy="0"/>
          <a:chOff x="0" y="0"/>
          <a:chExt cx="0" cy="0"/>
        </a:xfrm>
      </p:grpSpPr>
      <p:sp>
        <p:nvSpPr>
          <p:cNvPr id="2765" name="Google Shape;2765;gffb7120620_0_60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Nutritional Information (Nutrition Facts)</a:t>
            </a:r>
            <a:endParaRPr/>
          </a:p>
        </p:txBody>
      </p:sp>
      <p:sp>
        <p:nvSpPr>
          <p:cNvPr id="2766" name="Google Shape;2766;gffb7120620_0_602"/>
          <p:cNvSpPr txBox="1"/>
          <p:nvPr>
            <p:ph idx="1" type="body"/>
          </p:nvPr>
        </p:nvSpPr>
        <p:spPr>
          <a:xfrm>
            <a:off x="5102500" y="1865775"/>
            <a:ext cx="5954100" cy="447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1800">
                <a:solidFill>
                  <a:srgbClr val="000000"/>
                </a:solidFill>
              </a:rPr>
              <a:t>What are the % daily values?</a:t>
            </a:r>
            <a:endParaRPr b="1" sz="1800">
              <a:solidFill>
                <a:srgbClr val="000000"/>
              </a:solidFill>
            </a:endParaRPr>
          </a:p>
          <a:p>
            <a:pPr indent="457200" lvl="0" marL="0" rtl="0" algn="l">
              <a:spcBef>
                <a:spcPts val="0"/>
              </a:spcBef>
              <a:spcAft>
                <a:spcPts val="0"/>
              </a:spcAft>
              <a:buNone/>
            </a:pPr>
            <a:r>
              <a:t/>
            </a:r>
            <a:endParaRPr sz="1800">
              <a:solidFill>
                <a:srgbClr val="000000"/>
              </a:solidFill>
            </a:endParaRPr>
          </a:p>
          <a:p>
            <a:pPr indent="457200" lvl="0" marL="0" rtl="0" algn="l">
              <a:spcBef>
                <a:spcPts val="0"/>
              </a:spcBef>
              <a:spcAft>
                <a:spcPts val="0"/>
              </a:spcAft>
              <a:buClr>
                <a:schemeClr val="dk1"/>
              </a:buClr>
              <a:buSzPts val="1100"/>
              <a:buFont typeface="Arial"/>
              <a:buNone/>
            </a:pPr>
            <a:r>
              <a:rPr lang="en-US" sz="1800">
                <a:solidFill>
                  <a:srgbClr val="000000"/>
                </a:solidFill>
              </a:rPr>
              <a:t>Found on food labels</a:t>
            </a:r>
            <a:endParaRPr sz="1800">
              <a:solidFill>
                <a:srgbClr val="000000"/>
              </a:solidFill>
            </a:endParaRPr>
          </a:p>
          <a:p>
            <a:pPr indent="0" lvl="0" marL="457200" rtl="0" algn="l">
              <a:spcBef>
                <a:spcPts val="0"/>
              </a:spcBef>
              <a:spcAft>
                <a:spcPts val="0"/>
              </a:spcAft>
              <a:buNone/>
            </a:pPr>
            <a:r>
              <a:rPr lang="en-US" sz="1800">
                <a:solidFill>
                  <a:srgbClr val="000000"/>
                </a:solidFill>
              </a:rPr>
              <a:t>Apply to the “average” person eating 2,000 calories a day</a:t>
            </a:r>
            <a:endParaRPr sz="1800">
              <a:solidFill>
                <a:srgbClr val="000000"/>
              </a:solidFill>
            </a:endParaRPr>
          </a:p>
          <a:p>
            <a:pPr indent="0" lvl="0" marL="0" rtl="0" algn="l">
              <a:spcBef>
                <a:spcPts val="0"/>
              </a:spcBef>
              <a:spcAft>
                <a:spcPts val="0"/>
              </a:spcAft>
              <a:buClr>
                <a:schemeClr val="dk1"/>
              </a:buClr>
              <a:buSzPts val="1100"/>
              <a:buFont typeface="Arial"/>
              <a:buNone/>
            </a:pPr>
            <a:r>
              <a:t/>
            </a:r>
            <a:endParaRPr sz="1800">
              <a:solidFill>
                <a:srgbClr val="000000"/>
              </a:solidFill>
            </a:endParaRPr>
          </a:p>
          <a:p>
            <a:pPr indent="0" lvl="0" marL="0" rtl="0" algn="l">
              <a:spcBef>
                <a:spcPts val="0"/>
              </a:spcBef>
              <a:spcAft>
                <a:spcPts val="0"/>
              </a:spcAft>
              <a:buNone/>
            </a:pPr>
            <a:r>
              <a:rPr lang="en-US" sz="1800">
                <a:solidFill>
                  <a:srgbClr val="000000"/>
                </a:solidFill>
              </a:rPr>
              <a:t>% Daily Value puts nutrients on a scale from 0% to 100%.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Clr>
                <a:schemeClr val="dk1"/>
              </a:buClr>
              <a:buSzPts val="1100"/>
              <a:buFont typeface="Arial"/>
              <a:buNone/>
            </a:pPr>
            <a:r>
              <a:rPr lang="en-US" sz="1800">
                <a:solidFill>
                  <a:srgbClr val="000000"/>
                </a:solidFill>
              </a:rPr>
              <a:t>This scale tells you if there is a little or a lot of a nutrient in one serving of a packaged food.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Clr>
                <a:schemeClr val="dk1"/>
              </a:buClr>
              <a:buSzPts val="1100"/>
              <a:buFont typeface="Arial"/>
              <a:buNone/>
            </a:pPr>
            <a:r>
              <a:rPr b="1" lang="en-US" sz="1800">
                <a:solidFill>
                  <a:srgbClr val="000000"/>
                </a:solidFill>
              </a:rPr>
              <a:t>If &lt; 5%</a:t>
            </a:r>
            <a:r>
              <a:rPr lang="en-US" sz="1800">
                <a:solidFill>
                  <a:srgbClr val="000000"/>
                </a:solidFill>
              </a:rPr>
              <a:t> this food is low in _____________.</a:t>
            </a:r>
            <a:endParaRPr sz="1800">
              <a:solidFill>
                <a:srgbClr val="000000"/>
              </a:solidFill>
            </a:endParaRPr>
          </a:p>
          <a:p>
            <a:pPr indent="0" lvl="0" marL="0" rtl="0" algn="l">
              <a:spcBef>
                <a:spcPts val="0"/>
              </a:spcBef>
              <a:spcAft>
                <a:spcPts val="0"/>
              </a:spcAft>
              <a:buNone/>
            </a:pPr>
            <a:r>
              <a:rPr b="1" lang="en-US" sz="1800">
                <a:solidFill>
                  <a:srgbClr val="000000"/>
                </a:solidFill>
              </a:rPr>
              <a:t>If &gt; 20%</a:t>
            </a:r>
            <a:r>
              <a:rPr lang="en-US" sz="1800">
                <a:solidFill>
                  <a:srgbClr val="000000"/>
                </a:solidFill>
              </a:rPr>
              <a:t> this food is high in _____________.</a:t>
            </a:r>
            <a:endParaRPr sz="1800">
              <a:solidFill>
                <a:srgbClr val="000000"/>
              </a:solidFill>
            </a:endParaRPr>
          </a:p>
        </p:txBody>
      </p:sp>
      <p:pic>
        <p:nvPicPr>
          <p:cNvPr id="2767" name="Google Shape;2767;gffb7120620_0_602"/>
          <p:cNvPicPr preferRelativeResize="0"/>
          <p:nvPr/>
        </p:nvPicPr>
        <p:blipFill rotWithShape="1">
          <a:blip r:embed="rId4">
            <a:alphaModFix/>
          </a:blip>
          <a:srcRect b="4834" l="0" r="3716" t="0"/>
          <a:stretch/>
        </p:blipFill>
        <p:spPr>
          <a:xfrm>
            <a:off x="1135400" y="1507475"/>
            <a:ext cx="3581125" cy="4787475"/>
          </a:xfrm>
          <a:prstGeom prst="rect">
            <a:avLst/>
          </a:prstGeom>
          <a:noFill/>
          <a:ln>
            <a:noFill/>
          </a:ln>
        </p:spPr>
      </p:pic>
      <p:sp>
        <p:nvSpPr>
          <p:cNvPr id="2768" name="Google Shape;2768;gffb7120620_0_602"/>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2" name="Shape 2772"/>
        <p:cNvGrpSpPr/>
        <p:nvPr/>
      </p:nvGrpSpPr>
      <p:grpSpPr>
        <a:xfrm>
          <a:off x="0" y="0"/>
          <a:ext cx="0" cy="0"/>
          <a:chOff x="0" y="0"/>
          <a:chExt cx="0" cy="0"/>
        </a:xfrm>
      </p:grpSpPr>
      <p:pic>
        <p:nvPicPr>
          <p:cNvPr descr="Screen Shot 2014-03-05 at 5.54.52 PM.png" id="2773" name="Google Shape;2773;p16"/>
          <p:cNvPicPr preferRelativeResize="0"/>
          <p:nvPr/>
        </p:nvPicPr>
        <p:blipFill rotWithShape="1">
          <a:blip r:embed="rId4">
            <a:alphaModFix/>
          </a:blip>
          <a:srcRect b="0" l="0" r="0" t="1390"/>
          <a:stretch/>
        </p:blipFill>
        <p:spPr>
          <a:xfrm>
            <a:off x="2977862" y="282500"/>
            <a:ext cx="6236275" cy="6423099"/>
          </a:xfrm>
          <a:prstGeom prst="rect">
            <a:avLst/>
          </a:prstGeom>
          <a:noFill/>
          <a:ln>
            <a:noFill/>
          </a:ln>
        </p:spPr>
      </p:pic>
      <p:sp>
        <p:nvSpPr>
          <p:cNvPr id="2774" name="Google Shape;2774;p16"/>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8" name="Shape 2778"/>
        <p:cNvGrpSpPr/>
        <p:nvPr/>
      </p:nvGrpSpPr>
      <p:grpSpPr>
        <a:xfrm>
          <a:off x="0" y="0"/>
          <a:ext cx="0" cy="0"/>
          <a:chOff x="0" y="0"/>
          <a:chExt cx="0" cy="0"/>
        </a:xfrm>
      </p:grpSpPr>
      <p:pic>
        <p:nvPicPr>
          <p:cNvPr descr="A graphic of a traffic light" id="2779" name="Google Shape;2779;p17" title="Traffic Light"/>
          <p:cNvPicPr preferRelativeResize="0"/>
          <p:nvPr/>
        </p:nvPicPr>
        <p:blipFill rotWithShape="1">
          <a:blip r:embed="rId4">
            <a:alphaModFix/>
          </a:blip>
          <a:srcRect b="0" l="0" r="0" t="0"/>
          <a:stretch/>
        </p:blipFill>
        <p:spPr>
          <a:xfrm>
            <a:off x="1222139" y="1476000"/>
            <a:ext cx="2715675" cy="3242375"/>
          </a:xfrm>
          <a:prstGeom prst="rect">
            <a:avLst/>
          </a:prstGeom>
          <a:noFill/>
          <a:ln>
            <a:noFill/>
          </a:ln>
        </p:spPr>
      </p:pic>
      <p:pic>
        <p:nvPicPr>
          <p:cNvPr descr="A graphic of three circles with outlines of food inside them. The green circle features a carrot, the yellow circle features a sandwich, and the red circle features fast food." id="2780" name="Google Shape;2780;p17" title="Traffic Light Food Label"/>
          <p:cNvPicPr preferRelativeResize="0"/>
          <p:nvPr/>
        </p:nvPicPr>
        <p:blipFill>
          <a:blip r:embed="rId5">
            <a:alphaModFix/>
          </a:blip>
          <a:stretch>
            <a:fillRect/>
          </a:stretch>
        </p:blipFill>
        <p:spPr>
          <a:xfrm>
            <a:off x="917354" y="4853400"/>
            <a:ext cx="3325245" cy="1264675"/>
          </a:xfrm>
          <a:prstGeom prst="rect">
            <a:avLst/>
          </a:prstGeom>
          <a:noFill/>
          <a:ln>
            <a:noFill/>
          </a:ln>
        </p:spPr>
      </p:pic>
      <p:pic>
        <p:nvPicPr>
          <p:cNvPr descr="A graphic explaining the traffic light system, including what numbers a considered high, medium, and low.&#10;" id="2781" name="Google Shape;2781;p17" title="Traffic Light System "/>
          <p:cNvPicPr preferRelativeResize="0"/>
          <p:nvPr/>
        </p:nvPicPr>
        <p:blipFill rotWithShape="1">
          <a:blip r:embed="rId6">
            <a:alphaModFix/>
          </a:blip>
          <a:srcRect b="9338" l="0" r="0" t="0"/>
          <a:stretch/>
        </p:blipFill>
        <p:spPr>
          <a:xfrm>
            <a:off x="4666175" y="1895750"/>
            <a:ext cx="6800866" cy="4222325"/>
          </a:xfrm>
          <a:prstGeom prst="rect">
            <a:avLst/>
          </a:prstGeom>
          <a:noFill/>
          <a:ln>
            <a:noFill/>
          </a:ln>
        </p:spPr>
      </p:pic>
      <p:sp>
        <p:nvSpPr>
          <p:cNvPr id="2782" name="Google Shape;2782;p17"/>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Traffic Light Labels</a:t>
            </a:r>
            <a:endParaRPr/>
          </a:p>
        </p:txBody>
      </p:sp>
      <p:sp>
        <p:nvSpPr>
          <p:cNvPr id="2783" name="Google Shape;2783;p17"/>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7" name="Shape 2787"/>
        <p:cNvGrpSpPr/>
        <p:nvPr/>
      </p:nvGrpSpPr>
      <p:grpSpPr>
        <a:xfrm>
          <a:off x="0" y="0"/>
          <a:ext cx="0" cy="0"/>
          <a:chOff x="0" y="0"/>
          <a:chExt cx="0" cy="0"/>
        </a:xfrm>
      </p:grpSpPr>
      <p:sp>
        <p:nvSpPr>
          <p:cNvPr id="2788" name="Google Shape;2788;p18"/>
          <p:cNvSpPr txBox="1"/>
          <p:nvPr>
            <p:ph idx="1" type="body"/>
          </p:nvPr>
        </p:nvSpPr>
        <p:spPr>
          <a:xfrm>
            <a:off x="5205775" y="1913025"/>
            <a:ext cx="5811600" cy="4123500"/>
          </a:xfrm>
          <a:prstGeom prst="rect">
            <a:avLst/>
          </a:prstGeom>
        </p:spPr>
        <p:txBody>
          <a:bodyPr anchorCtr="0" anchor="ctr" bIns="45700" lIns="91425" spcFirstLastPara="1" rIns="91425" wrap="square" tIns="45700">
            <a:normAutofit fontScale="92500" lnSpcReduction="20000"/>
          </a:bodyPr>
          <a:lstStyle/>
          <a:p>
            <a:pPr indent="0" lvl="0" marL="0" rtl="0" algn="l">
              <a:lnSpc>
                <a:spcPct val="115000"/>
              </a:lnSpc>
              <a:spcBef>
                <a:spcPts val="1000"/>
              </a:spcBef>
              <a:spcAft>
                <a:spcPts val="0"/>
              </a:spcAft>
              <a:buClr>
                <a:schemeClr val="dk1"/>
              </a:buClr>
              <a:buSzPct val="57894"/>
              <a:buFont typeface="Arial"/>
              <a:buNone/>
            </a:pPr>
            <a:r>
              <a:rPr lang="en-US" sz="1900"/>
              <a:t>The UAE’s labeling system will require the contents of </a:t>
            </a:r>
            <a:r>
              <a:rPr b="1" lang="en-US" sz="1900"/>
              <a:t>fat</a:t>
            </a:r>
            <a:r>
              <a:rPr lang="en-US" sz="1900"/>
              <a:t>, </a:t>
            </a:r>
            <a:r>
              <a:rPr b="1" lang="en-US" sz="1900"/>
              <a:t>saturated fats</a:t>
            </a:r>
            <a:r>
              <a:rPr lang="en-US" sz="1900"/>
              <a:t>, </a:t>
            </a:r>
            <a:r>
              <a:rPr b="1" lang="en-US" sz="1900"/>
              <a:t>sugars </a:t>
            </a:r>
            <a:r>
              <a:rPr lang="en-US" sz="1900"/>
              <a:t>and </a:t>
            </a:r>
            <a:r>
              <a:rPr b="1" lang="en-US" sz="1900"/>
              <a:t>salts </a:t>
            </a:r>
            <a:r>
              <a:rPr lang="en-US" sz="1900"/>
              <a:t>in the pre-packaged food to be shown by using </a:t>
            </a:r>
            <a:r>
              <a:rPr b="1" lang="en-US" sz="1900"/>
              <a:t>traffic lights</a:t>
            </a:r>
            <a:r>
              <a:rPr lang="en-US" sz="1900"/>
              <a:t>.</a:t>
            </a:r>
            <a:endParaRPr sz="1900"/>
          </a:p>
          <a:p>
            <a:pPr indent="0" lvl="0" marL="0" rtl="0" algn="l">
              <a:lnSpc>
                <a:spcPct val="115000"/>
              </a:lnSpc>
              <a:spcBef>
                <a:spcPts val="1000"/>
              </a:spcBef>
              <a:spcAft>
                <a:spcPts val="0"/>
              </a:spcAft>
              <a:buNone/>
            </a:pPr>
            <a:r>
              <a:rPr lang="en-US" sz="1900"/>
              <a:t>The traffic light system is to be printed on the </a:t>
            </a:r>
            <a:r>
              <a:rPr b="1" lang="en-US" sz="1900"/>
              <a:t>front side</a:t>
            </a:r>
            <a:r>
              <a:rPr lang="en-US" sz="1900"/>
              <a:t> of the packaging making it easier for consumers to see which nutrients are low and high in the food.</a:t>
            </a:r>
            <a:endParaRPr sz="1900"/>
          </a:p>
          <a:p>
            <a:pPr indent="0" lvl="0" marL="0" rtl="0" algn="l">
              <a:lnSpc>
                <a:spcPct val="115000"/>
              </a:lnSpc>
              <a:spcBef>
                <a:spcPts val="1000"/>
              </a:spcBef>
              <a:spcAft>
                <a:spcPts val="0"/>
              </a:spcAft>
              <a:buNone/>
            </a:pPr>
            <a:r>
              <a:rPr lang="en-US" sz="1900"/>
              <a:t>ABU DHABI, 11th December 2021 - the UAE Cabinet has amended the requirement for nutritional labeling (Nutritional labeling of </a:t>
            </a:r>
            <a:r>
              <a:rPr lang="en-US" sz="1900"/>
              <a:t>prepackaged</a:t>
            </a:r>
            <a:r>
              <a:rPr lang="en-US" sz="1900"/>
              <a:t> products as traffic light colors) from </a:t>
            </a:r>
            <a:r>
              <a:rPr b="1" lang="en-US" sz="1900"/>
              <a:t>mandatory to voluntary</a:t>
            </a:r>
            <a:r>
              <a:rPr lang="en-US" sz="1900"/>
              <a:t>.</a:t>
            </a:r>
            <a:endParaRPr sz="1900"/>
          </a:p>
          <a:p>
            <a:pPr indent="0" lvl="0" marL="0" rtl="0" algn="l">
              <a:lnSpc>
                <a:spcPct val="115000"/>
              </a:lnSpc>
              <a:spcBef>
                <a:spcPts val="1000"/>
              </a:spcBef>
              <a:spcAft>
                <a:spcPts val="0"/>
              </a:spcAft>
              <a:buNone/>
            </a:pPr>
            <a:r>
              <a:rPr lang="en-US" sz="1900"/>
              <a:t>Under the standard, which was scheduled to become mandatory in early January 2022, manufacturers were required to provide a color-coded system of nutritional data in all pre-packed food products.</a:t>
            </a:r>
            <a:endParaRPr sz="1900"/>
          </a:p>
        </p:txBody>
      </p:sp>
      <p:pic>
        <p:nvPicPr>
          <p:cNvPr descr="A graphic of the UAE skyline with four UAE flags" id="2789" name="Google Shape;2789;p18" title="UAE Skyline Graphic"/>
          <p:cNvPicPr preferRelativeResize="0"/>
          <p:nvPr/>
        </p:nvPicPr>
        <p:blipFill>
          <a:blip r:embed="rId3">
            <a:alphaModFix/>
          </a:blip>
          <a:stretch>
            <a:fillRect/>
          </a:stretch>
        </p:blipFill>
        <p:spPr>
          <a:xfrm>
            <a:off x="1087625" y="2012062"/>
            <a:ext cx="3816550" cy="3816550"/>
          </a:xfrm>
          <a:prstGeom prst="rect">
            <a:avLst/>
          </a:prstGeom>
          <a:noFill/>
          <a:ln>
            <a:noFill/>
          </a:ln>
        </p:spPr>
      </p:pic>
      <p:sp>
        <p:nvSpPr>
          <p:cNvPr id="2790" name="Google Shape;2790;p18"/>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Traffic Light Labels in the UAE</a:t>
            </a:r>
            <a:endParaRPr/>
          </a:p>
        </p:txBody>
      </p:sp>
      <p:sp>
        <p:nvSpPr>
          <p:cNvPr id="2791" name="Google Shape;2791;p18"/>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pic>
        <p:nvPicPr>
          <p:cNvPr descr="A graphic of a green apple with a nutrition label on it " id="2644" name="Google Shape;2644;p3" title="Green Apple"/>
          <p:cNvPicPr preferRelativeResize="0"/>
          <p:nvPr/>
        </p:nvPicPr>
        <p:blipFill rotWithShape="1">
          <a:blip r:embed="rId3">
            <a:alphaModFix/>
          </a:blip>
          <a:srcRect b="0" l="10258" r="11433" t="0"/>
          <a:stretch/>
        </p:blipFill>
        <p:spPr>
          <a:xfrm>
            <a:off x="7486975" y="2017050"/>
            <a:ext cx="3257649" cy="3999400"/>
          </a:xfrm>
          <a:prstGeom prst="rect">
            <a:avLst/>
          </a:prstGeom>
          <a:noFill/>
          <a:ln>
            <a:noFill/>
          </a:ln>
        </p:spPr>
      </p:pic>
      <p:sp>
        <p:nvSpPr>
          <p:cNvPr id="2645" name="Google Shape;2645;p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Why Should I Use the Food Label?</a:t>
            </a:r>
            <a:endParaRPr/>
          </a:p>
        </p:txBody>
      </p:sp>
      <p:sp>
        <p:nvSpPr>
          <p:cNvPr id="2646" name="Google Shape;2646;p3"/>
          <p:cNvSpPr txBox="1"/>
          <p:nvPr>
            <p:ph idx="1" type="body"/>
          </p:nvPr>
        </p:nvSpPr>
        <p:spPr>
          <a:xfrm>
            <a:off x="1447375" y="1825625"/>
            <a:ext cx="5847300" cy="4351500"/>
          </a:xfrm>
          <a:prstGeom prst="rect">
            <a:avLst/>
          </a:prstGeom>
          <a:noFill/>
          <a:ln>
            <a:noFill/>
          </a:ln>
        </p:spPr>
        <p:txBody>
          <a:bodyPr anchorCtr="0" anchor="ctr" bIns="45700" lIns="91425" spcFirstLastPara="1" rIns="91425" wrap="square" tIns="45700">
            <a:noAutofit/>
          </a:bodyPr>
          <a:lstStyle/>
          <a:p>
            <a:pPr indent="-342900" lvl="0" marL="457200" rtl="0" algn="l">
              <a:lnSpc>
                <a:spcPct val="115000"/>
              </a:lnSpc>
              <a:spcBef>
                <a:spcPts val="0"/>
              </a:spcBef>
              <a:spcAft>
                <a:spcPts val="0"/>
              </a:spcAft>
              <a:buSzPts val="1800"/>
              <a:buChar char="•"/>
            </a:pPr>
            <a:r>
              <a:rPr lang="en-US" sz="1800"/>
              <a:t>They are</a:t>
            </a:r>
            <a:r>
              <a:rPr lang="en-US" sz="1800">
                <a:latin typeface="Calibri"/>
                <a:ea typeface="Calibri"/>
                <a:cs typeface="Calibri"/>
                <a:sym typeface="Calibri"/>
              </a:rPr>
              <a:t> a source of consumer education.</a:t>
            </a:r>
            <a:endParaRPr sz="18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lang="en-US" sz="1800">
                <a:latin typeface="Calibri"/>
                <a:ea typeface="Calibri"/>
                <a:cs typeface="Calibri"/>
                <a:sym typeface="Calibri"/>
              </a:rPr>
              <a:t>They are genuine claims about the facts of the product.</a:t>
            </a:r>
            <a:endParaRPr sz="18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lang="en-US" sz="1800">
                <a:latin typeface="Calibri"/>
                <a:ea typeface="Calibri"/>
                <a:cs typeface="Calibri"/>
                <a:sym typeface="Calibri"/>
              </a:rPr>
              <a:t>The food statements must meet government health/safety definitions.</a:t>
            </a:r>
            <a:endParaRPr sz="1800">
              <a:latin typeface="Calibri"/>
              <a:ea typeface="Calibri"/>
              <a:cs typeface="Calibri"/>
              <a:sym typeface="Calibri"/>
            </a:endParaRPr>
          </a:p>
          <a:p>
            <a:pPr indent="-342900" lvl="0" marL="457200" rtl="0" algn="l">
              <a:lnSpc>
                <a:spcPct val="115000"/>
              </a:lnSpc>
              <a:spcBef>
                <a:spcPts val="0"/>
              </a:spcBef>
              <a:spcAft>
                <a:spcPts val="0"/>
              </a:spcAft>
              <a:buSzPts val="1800"/>
              <a:buChar char="•"/>
            </a:pPr>
            <a:r>
              <a:rPr lang="en-US" sz="1800">
                <a:latin typeface="Calibri"/>
                <a:ea typeface="Calibri"/>
                <a:cs typeface="Calibri"/>
                <a:sym typeface="Calibri"/>
              </a:rPr>
              <a:t>To check the health claims and </a:t>
            </a:r>
            <a:r>
              <a:rPr lang="en-US" sz="1800"/>
              <a:t>effects</a:t>
            </a:r>
            <a:r>
              <a:rPr lang="en-US" sz="1800">
                <a:latin typeface="Calibri"/>
                <a:ea typeface="Calibri"/>
                <a:cs typeface="Calibri"/>
                <a:sym typeface="Calibri"/>
              </a:rPr>
              <a:t> of diet on health.</a:t>
            </a:r>
            <a:endParaRPr sz="18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lang="en-US" sz="1800">
                <a:latin typeface="Calibri"/>
                <a:ea typeface="Calibri"/>
                <a:cs typeface="Calibri"/>
                <a:sym typeface="Calibri"/>
              </a:rPr>
              <a:t>To make a comparison between products.</a:t>
            </a:r>
            <a:endParaRPr sz="1800">
              <a:latin typeface="Calibri"/>
              <a:ea typeface="Calibri"/>
              <a:cs typeface="Calibri"/>
              <a:sym typeface="Calibri"/>
            </a:endParaRPr>
          </a:p>
          <a:p>
            <a:pPr indent="-342900" lvl="0" marL="457200" rtl="0" algn="l">
              <a:lnSpc>
                <a:spcPct val="115000"/>
              </a:lnSpc>
              <a:spcBef>
                <a:spcPts val="0"/>
              </a:spcBef>
              <a:spcAft>
                <a:spcPts val="0"/>
              </a:spcAft>
              <a:buSzPts val="1800"/>
              <a:buChar char="•"/>
            </a:pPr>
            <a:r>
              <a:rPr lang="en-US" sz="1800"/>
              <a:t>They help </a:t>
            </a:r>
            <a:r>
              <a:rPr lang="en-US" sz="1800">
                <a:latin typeface="Calibri"/>
                <a:ea typeface="Calibri"/>
                <a:cs typeface="Calibri"/>
                <a:sym typeface="Calibri"/>
              </a:rPr>
              <a:t>consumers know more about the foods they are eating and thus help them to make better choices.</a:t>
            </a:r>
            <a:endParaRPr sz="18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lang="en-US" sz="1800">
                <a:latin typeface="Calibri"/>
                <a:ea typeface="Calibri"/>
                <a:cs typeface="Calibri"/>
                <a:sym typeface="Calibri"/>
              </a:rPr>
              <a:t>All packaged foods have nutrition labels. </a:t>
            </a:r>
            <a:endParaRPr sz="1800"/>
          </a:p>
          <a:p>
            <a:pPr indent="-342900" lvl="0" marL="457200" rtl="0" algn="l">
              <a:lnSpc>
                <a:spcPct val="115000"/>
              </a:lnSpc>
              <a:spcBef>
                <a:spcPts val="0"/>
              </a:spcBef>
              <a:spcAft>
                <a:spcPts val="0"/>
              </a:spcAft>
              <a:buSzPts val="1800"/>
              <a:buChar char="•"/>
            </a:pPr>
            <a:r>
              <a:rPr b="1" lang="en-US" sz="1800"/>
              <a:t>*</a:t>
            </a:r>
            <a:r>
              <a:rPr b="1" lang="en-US" sz="1800"/>
              <a:t>Exception</a:t>
            </a:r>
            <a:r>
              <a:rPr b="1" lang="en-US" sz="1800"/>
              <a:t>s</a:t>
            </a:r>
            <a:r>
              <a:rPr lang="en-US" sz="1800">
                <a:latin typeface="Calibri"/>
                <a:ea typeface="Calibri"/>
                <a:cs typeface="Calibri"/>
                <a:sym typeface="Calibri"/>
              </a:rPr>
              <a:t>: foods contributing too few nutrients like coffee, tea and spices </a:t>
            </a:r>
            <a:endParaRPr sz="1800">
              <a:latin typeface="Calibri"/>
              <a:ea typeface="Calibri"/>
              <a:cs typeface="Calibri"/>
              <a:sym typeface="Calibri"/>
            </a:endParaRPr>
          </a:p>
        </p:txBody>
      </p:sp>
      <p:sp>
        <p:nvSpPr>
          <p:cNvPr id="2647" name="Google Shape;2647;p3"/>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sp>
        <p:nvSpPr>
          <p:cNvPr id="2797" name="Google Shape;2797;p19"/>
          <p:cNvSpPr txBox="1"/>
          <p:nvPr>
            <p:ph idx="1" type="body"/>
          </p:nvPr>
        </p:nvSpPr>
        <p:spPr>
          <a:xfrm>
            <a:off x="1153200" y="1836825"/>
            <a:ext cx="9912000" cy="155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It is a label that can be placed on pre</a:t>
            </a:r>
            <a:r>
              <a:rPr lang="en-US" sz="1800"/>
              <a:t>-</a:t>
            </a:r>
            <a:r>
              <a:rPr lang="en-US" sz="1800"/>
              <a:t>packaged food and drinks to show nutritional information with details on </a:t>
            </a:r>
            <a:r>
              <a:rPr b="1" lang="en-US" sz="1800"/>
              <a:t>fat</a:t>
            </a:r>
            <a:r>
              <a:rPr lang="en-US" sz="1800"/>
              <a:t>, </a:t>
            </a:r>
            <a:r>
              <a:rPr b="1" lang="en-US" sz="1800"/>
              <a:t>saturated fat</a:t>
            </a:r>
            <a:r>
              <a:rPr lang="en-US" sz="1800"/>
              <a:t>, </a:t>
            </a:r>
            <a:r>
              <a:rPr b="1" lang="en-US" sz="1800"/>
              <a:t>sugars </a:t>
            </a:r>
            <a:r>
              <a:rPr lang="en-US" sz="1800"/>
              <a:t>and </a:t>
            </a:r>
            <a:r>
              <a:rPr b="1" lang="en-US" sz="1800"/>
              <a:t>salt content</a:t>
            </a:r>
            <a:r>
              <a:rPr lang="en-US" sz="1800"/>
              <a:t>. The information can be for either </a:t>
            </a:r>
            <a:r>
              <a:rPr b="1" lang="en-US" sz="1800"/>
              <a:t>100g</a:t>
            </a:r>
            <a:r>
              <a:rPr lang="en-US" sz="1800"/>
              <a:t> or </a:t>
            </a:r>
            <a:r>
              <a:rPr b="1" lang="en-US" sz="1800"/>
              <a:t>100mL</a:t>
            </a:r>
            <a:r>
              <a:rPr lang="en-US" sz="1800"/>
              <a:t> of the food or drink or per portion size. The percentages on the traffic light labels are called “</a:t>
            </a:r>
            <a:r>
              <a:rPr b="1" lang="en-US" sz="1800"/>
              <a:t>percentage reference intakes</a:t>
            </a:r>
            <a:r>
              <a:rPr lang="en-US" sz="1800"/>
              <a:t>.” They indicate how the amount of fat, saturates, sugars and salt fit into your daily recommended diet.</a:t>
            </a:r>
            <a:endParaRPr sz="1800"/>
          </a:p>
        </p:txBody>
      </p:sp>
      <p:pic>
        <p:nvPicPr>
          <p:cNvPr id="2798" name="Google Shape;2798;p19"/>
          <p:cNvPicPr preferRelativeResize="0"/>
          <p:nvPr/>
        </p:nvPicPr>
        <p:blipFill rotWithShape="1">
          <a:blip r:embed="rId3">
            <a:alphaModFix/>
          </a:blip>
          <a:srcRect b="0" l="0" r="0" t="0"/>
          <a:stretch/>
        </p:blipFill>
        <p:spPr>
          <a:xfrm>
            <a:off x="8671719" y="3375025"/>
            <a:ext cx="1554163" cy="1452562"/>
          </a:xfrm>
          <a:prstGeom prst="rect">
            <a:avLst/>
          </a:prstGeom>
          <a:noFill/>
          <a:ln>
            <a:noFill/>
          </a:ln>
          <a:effectLst>
            <a:outerShdw blurRad="57150" rotWithShape="0" algn="bl" dir="5400000" dist="19050">
              <a:srgbClr val="000000">
                <a:alpha val="50000"/>
              </a:srgbClr>
            </a:outerShdw>
          </a:effectLst>
        </p:spPr>
      </p:pic>
      <p:sp>
        <p:nvSpPr>
          <p:cNvPr id="2799" name="Google Shape;2799;p19"/>
          <p:cNvSpPr txBox="1"/>
          <p:nvPr/>
        </p:nvSpPr>
        <p:spPr>
          <a:xfrm>
            <a:off x="7910034" y="5026025"/>
            <a:ext cx="3118500" cy="1139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700">
                <a:solidFill>
                  <a:srgbClr val="FF3300"/>
                </a:solidFill>
                <a:latin typeface="Calibri"/>
                <a:ea typeface="Calibri"/>
                <a:cs typeface="Calibri"/>
                <a:sym typeface="Calibri"/>
              </a:rPr>
              <a:t>Red</a:t>
            </a:r>
            <a:r>
              <a:rPr lang="en-US" sz="1700">
                <a:solidFill>
                  <a:schemeClr val="dk1"/>
                </a:solidFill>
                <a:latin typeface="Calibri"/>
                <a:ea typeface="Calibri"/>
                <a:cs typeface="Calibri"/>
                <a:sym typeface="Calibri"/>
              </a:rPr>
              <a:t> means the food contains high amounts of the nutrient and you should try to eat it less often or in smaller amounts</a:t>
            </a:r>
            <a:endParaRPr sz="1700">
              <a:latin typeface="Calibri"/>
              <a:ea typeface="Calibri"/>
              <a:cs typeface="Calibri"/>
              <a:sym typeface="Calibri"/>
            </a:endParaRPr>
          </a:p>
        </p:txBody>
      </p:sp>
      <p:pic>
        <p:nvPicPr>
          <p:cNvPr id="2800" name="Google Shape;2800;p19"/>
          <p:cNvPicPr preferRelativeResize="0"/>
          <p:nvPr/>
        </p:nvPicPr>
        <p:blipFill rotWithShape="1">
          <a:blip r:embed="rId4">
            <a:alphaModFix/>
          </a:blip>
          <a:srcRect b="0" l="0" r="0" t="0"/>
          <a:stretch/>
        </p:blipFill>
        <p:spPr>
          <a:xfrm>
            <a:off x="5237163" y="3352801"/>
            <a:ext cx="1608137" cy="1497012"/>
          </a:xfrm>
          <a:prstGeom prst="rect">
            <a:avLst/>
          </a:prstGeom>
          <a:noFill/>
          <a:ln>
            <a:noFill/>
          </a:ln>
          <a:effectLst>
            <a:outerShdw blurRad="57150" rotWithShape="0" algn="bl" dir="5400000" dist="19050">
              <a:srgbClr val="000000">
                <a:alpha val="50000"/>
              </a:srgbClr>
            </a:outerShdw>
          </a:effectLst>
        </p:spPr>
      </p:pic>
      <p:sp>
        <p:nvSpPr>
          <p:cNvPr id="2801" name="Google Shape;2801;p19"/>
          <p:cNvSpPr txBox="1"/>
          <p:nvPr/>
        </p:nvSpPr>
        <p:spPr>
          <a:xfrm>
            <a:off x="4500533" y="5026025"/>
            <a:ext cx="3118500" cy="877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700">
                <a:solidFill>
                  <a:srgbClr val="CC9900"/>
                </a:solidFill>
                <a:latin typeface="Calibri"/>
                <a:ea typeface="Calibri"/>
                <a:cs typeface="Calibri"/>
                <a:sym typeface="Calibri"/>
              </a:rPr>
              <a:t>Amber</a:t>
            </a:r>
            <a:r>
              <a:rPr lang="en-US" sz="1700">
                <a:solidFill>
                  <a:schemeClr val="dk1"/>
                </a:solidFill>
                <a:latin typeface="Calibri"/>
                <a:ea typeface="Calibri"/>
                <a:cs typeface="Calibri"/>
                <a:sym typeface="Calibri"/>
              </a:rPr>
              <a:t> means the food is neither high or low in the nutrient. It is an okay choice most of the time</a:t>
            </a:r>
            <a:endParaRPr sz="1700">
              <a:latin typeface="Calibri"/>
              <a:ea typeface="Calibri"/>
              <a:cs typeface="Calibri"/>
              <a:sym typeface="Calibri"/>
            </a:endParaRPr>
          </a:p>
        </p:txBody>
      </p:sp>
      <p:pic>
        <p:nvPicPr>
          <p:cNvPr id="2802" name="Google Shape;2802;p19"/>
          <p:cNvPicPr preferRelativeResize="0"/>
          <p:nvPr/>
        </p:nvPicPr>
        <p:blipFill rotWithShape="1">
          <a:blip r:embed="rId5">
            <a:alphaModFix/>
          </a:blip>
          <a:srcRect b="0" l="0" r="0" t="0"/>
          <a:stretch/>
        </p:blipFill>
        <p:spPr>
          <a:xfrm>
            <a:off x="1966119" y="3390901"/>
            <a:ext cx="1444625" cy="1420812"/>
          </a:xfrm>
          <a:prstGeom prst="rect">
            <a:avLst/>
          </a:prstGeom>
          <a:noFill/>
          <a:ln>
            <a:noFill/>
          </a:ln>
          <a:effectLst>
            <a:outerShdw blurRad="57150" rotWithShape="0" algn="bl" dir="5400000" dist="19050">
              <a:srgbClr val="000000">
                <a:alpha val="50000"/>
              </a:srgbClr>
            </a:outerShdw>
          </a:effectLst>
        </p:spPr>
      </p:pic>
      <p:sp>
        <p:nvSpPr>
          <p:cNvPr id="2803" name="Google Shape;2803;p19"/>
          <p:cNvSpPr txBox="1"/>
          <p:nvPr/>
        </p:nvSpPr>
        <p:spPr>
          <a:xfrm>
            <a:off x="1138771" y="5026025"/>
            <a:ext cx="3118500" cy="1139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700">
                <a:solidFill>
                  <a:srgbClr val="38761D"/>
                </a:solidFill>
                <a:latin typeface="Calibri"/>
                <a:ea typeface="Calibri"/>
                <a:cs typeface="Calibri"/>
                <a:sym typeface="Calibri"/>
              </a:rPr>
              <a:t>Green</a:t>
            </a:r>
            <a:r>
              <a:rPr lang="en-US" sz="1700">
                <a:solidFill>
                  <a:srgbClr val="38761D"/>
                </a:solidFill>
                <a:latin typeface="Calibri"/>
                <a:ea typeface="Calibri"/>
                <a:cs typeface="Calibri"/>
                <a:sym typeface="Calibri"/>
              </a:rPr>
              <a:t> </a:t>
            </a:r>
            <a:r>
              <a:rPr lang="en-US" sz="1700">
                <a:solidFill>
                  <a:schemeClr val="dk1"/>
                </a:solidFill>
                <a:latin typeface="Calibri"/>
                <a:ea typeface="Calibri"/>
                <a:cs typeface="Calibri"/>
                <a:sym typeface="Calibri"/>
              </a:rPr>
              <a:t>means the food is low in the nutrient. The more green light a label displays, the healthier the food choice is</a:t>
            </a:r>
            <a:endParaRPr sz="1700">
              <a:latin typeface="Calibri"/>
              <a:ea typeface="Calibri"/>
              <a:cs typeface="Calibri"/>
              <a:sym typeface="Calibri"/>
            </a:endParaRPr>
          </a:p>
        </p:txBody>
      </p:sp>
      <p:sp>
        <p:nvSpPr>
          <p:cNvPr id="2804" name="Google Shape;2804;p19"/>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Tips About Traffic Light Colors</a:t>
            </a:r>
            <a:endParaRPr/>
          </a:p>
        </p:txBody>
      </p:sp>
      <p:sp>
        <p:nvSpPr>
          <p:cNvPr id="2805" name="Google Shape;2805;p19"/>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pic>
        <p:nvPicPr>
          <p:cNvPr descr="A nutrition label at the bottom of a bag of chips." id="2810" name="Google Shape;2810;p20" title="Chip Bag Nutrition Label"/>
          <p:cNvPicPr preferRelativeResize="0"/>
          <p:nvPr/>
        </p:nvPicPr>
        <p:blipFill rotWithShape="1">
          <a:blip r:embed="rId3">
            <a:alphaModFix/>
          </a:blip>
          <a:srcRect b="0" l="0" r="0" t="0"/>
          <a:stretch/>
        </p:blipFill>
        <p:spPr>
          <a:xfrm>
            <a:off x="1728250" y="4294651"/>
            <a:ext cx="4141726" cy="2204400"/>
          </a:xfrm>
          <a:prstGeom prst="rect">
            <a:avLst/>
          </a:prstGeom>
          <a:noFill/>
          <a:ln>
            <a:noFill/>
          </a:ln>
          <a:effectLst>
            <a:outerShdw blurRad="57150" rotWithShape="0" algn="bl" dir="5400000" dist="19050">
              <a:srgbClr val="000000">
                <a:alpha val="50000"/>
              </a:srgbClr>
            </a:outerShdw>
          </a:effectLst>
        </p:spPr>
      </p:pic>
      <p:pic>
        <p:nvPicPr>
          <p:cNvPr descr="Nutrition label at the bottom of a package of food." id="2811" name="Google Shape;2811;p20" title="Food Nutrition Label"/>
          <p:cNvPicPr preferRelativeResize="0"/>
          <p:nvPr/>
        </p:nvPicPr>
        <p:blipFill rotWithShape="1">
          <a:blip r:embed="rId4">
            <a:alphaModFix/>
          </a:blip>
          <a:srcRect b="9552" l="0" r="0" t="5838"/>
          <a:stretch/>
        </p:blipFill>
        <p:spPr>
          <a:xfrm>
            <a:off x="1707850" y="1822125"/>
            <a:ext cx="4420826" cy="2303725"/>
          </a:xfrm>
          <a:prstGeom prst="rect">
            <a:avLst/>
          </a:prstGeom>
          <a:noFill/>
          <a:ln>
            <a:noFill/>
          </a:ln>
          <a:effectLst>
            <a:outerShdw blurRad="57150" rotWithShape="0" algn="bl" dir="5400000" dist="19050">
              <a:srgbClr val="000000">
                <a:alpha val="50000"/>
              </a:srgbClr>
            </a:outerShdw>
          </a:effectLst>
        </p:spPr>
      </p:pic>
      <p:pic>
        <p:nvPicPr>
          <p:cNvPr descr="Serving suggestion at the bottom of a package of food." id="2812" name="Google Shape;2812;p20" title="Serving Suggestion Label"/>
          <p:cNvPicPr preferRelativeResize="0"/>
          <p:nvPr/>
        </p:nvPicPr>
        <p:blipFill rotWithShape="1">
          <a:blip r:embed="rId5">
            <a:alphaModFix/>
          </a:blip>
          <a:srcRect b="12715" l="5500" r="3125" t="8258"/>
          <a:stretch/>
        </p:blipFill>
        <p:spPr>
          <a:xfrm>
            <a:off x="6342425" y="1843226"/>
            <a:ext cx="4141726" cy="2303726"/>
          </a:xfrm>
          <a:prstGeom prst="rect">
            <a:avLst/>
          </a:prstGeom>
          <a:noFill/>
          <a:ln>
            <a:noFill/>
          </a:ln>
          <a:effectLst>
            <a:outerShdw blurRad="57150" rotWithShape="0" algn="bl" dir="5400000" dist="19050">
              <a:srgbClr val="000000">
                <a:alpha val="50000"/>
              </a:srgbClr>
            </a:outerShdw>
          </a:effectLst>
        </p:spPr>
      </p:pic>
      <p:pic>
        <p:nvPicPr>
          <p:cNvPr descr="Nutrition label at the bottom of a package of chicken." id="2813" name="Google Shape;2813;p20" title="Chicken Nutrition Label"/>
          <p:cNvPicPr preferRelativeResize="0"/>
          <p:nvPr/>
        </p:nvPicPr>
        <p:blipFill rotWithShape="1">
          <a:blip r:embed="rId6">
            <a:alphaModFix/>
          </a:blip>
          <a:srcRect b="9928" l="0" r="0" t="7678"/>
          <a:stretch/>
        </p:blipFill>
        <p:spPr>
          <a:xfrm>
            <a:off x="6043175" y="4268650"/>
            <a:ext cx="4420826" cy="2204400"/>
          </a:xfrm>
          <a:prstGeom prst="rect">
            <a:avLst/>
          </a:prstGeom>
          <a:noFill/>
          <a:ln>
            <a:noFill/>
          </a:ln>
          <a:effectLst>
            <a:outerShdw blurRad="57150" rotWithShape="0" algn="bl" dir="5400000" dist="19050">
              <a:srgbClr val="000000">
                <a:alpha val="50000"/>
              </a:srgbClr>
            </a:outerShdw>
          </a:effectLst>
        </p:spPr>
      </p:pic>
      <p:sp>
        <p:nvSpPr>
          <p:cNvPr id="2814" name="Google Shape;2814;p20"/>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Traffic Light Labels</a:t>
            </a:r>
            <a:endParaRPr/>
          </a:p>
        </p:txBody>
      </p:sp>
      <p:sp>
        <p:nvSpPr>
          <p:cNvPr id="2815" name="Google Shape;2815;p20"/>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9" name="Shape 2819"/>
        <p:cNvGrpSpPr/>
        <p:nvPr/>
      </p:nvGrpSpPr>
      <p:grpSpPr>
        <a:xfrm>
          <a:off x="0" y="0"/>
          <a:ext cx="0" cy="0"/>
          <a:chOff x="0" y="0"/>
          <a:chExt cx="0" cy="0"/>
        </a:xfrm>
      </p:grpSpPr>
      <p:sp>
        <p:nvSpPr>
          <p:cNvPr id="2820" name="Google Shape;2820;p2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Nutrition Information</a:t>
            </a:r>
            <a:endParaRPr/>
          </a:p>
        </p:txBody>
      </p:sp>
      <p:sp>
        <p:nvSpPr>
          <p:cNvPr id="2821" name="Google Shape;2821;p21"/>
          <p:cNvSpPr txBox="1"/>
          <p:nvPr>
            <p:ph idx="1" type="body"/>
          </p:nvPr>
        </p:nvSpPr>
        <p:spPr>
          <a:xfrm>
            <a:off x="1779600" y="1825625"/>
            <a:ext cx="8740200" cy="653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800"/>
              <a:buFont typeface="Noto Sans Symbols"/>
              <a:buNone/>
            </a:pPr>
            <a:r>
              <a:rPr b="1" lang="en-US" sz="1800"/>
              <a:t>Nutrition Content Claims</a:t>
            </a:r>
            <a:r>
              <a:rPr lang="en-US" sz="1800"/>
              <a:t>: </a:t>
            </a:r>
            <a:r>
              <a:rPr lang="en-US" sz="1800"/>
              <a:t>Used to describe the level of a nutrient in a food</a:t>
            </a:r>
            <a:endParaRPr sz="1800"/>
          </a:p>
        </p:txBody>
      </p:sp>
      <p:pic>
        <p:nvPicPr>
          <p:cNvPr descr="A photo of a box of Triscuits (including its nutrition label)" id="2822" name="Google Shape;2822;p21" title="Triscuit Box"/>
          <p:cNvPicPr preferRelativeResize="0"/>
          <p:nvPr/>
        </p:nvPicPr>
        <p:blipFill>
          <a:blip r:embed="rId3">
            <a:alphaModFix/>
          </a:blip>
          <a:stretch>
            <a:fillRect/>
          </a:stretch>
        </p:blipFill>
        <p:spPr>
          <a:xfrm>
            <a:off x="9148233" y="2806212"/>
            <a:ext cx="2554288" cy="3201375"/>
          </a:xfrm>
          <a:prstGeom prst="rect">
            <a:avLst/>
          </a:prstGeom>
          <a:noFill/>
          <a:ln>
            <a:noFill/>
          </a:ln>
        </p:spPr>
      </p:pic>
      <p:pic>
        <p:nvPicPr>
          <p:cNvPr id="2823" name="Google Shape;2823;p21"/>
          <p:cNvPicPr preferRelativeResize="0"/>
          <p:nvPr/>
        </p:nvPicPr>
        <p:blipFill>
          <a:blip r:embed="rId4">
            <a:alphaModFix/>
          </a:blip>
          <a:stretch>
            <a:fillRect/>
          </a:stretch>
        </p:blipFill>
        <p:spPr>
          <a:xfrm>
            <a:off x="528274" y="296800"/>
            <a:ext cx="1825375" cy="1708925"/>
          </a:xfrm>
          <a:prstGeom prst="rect">
            <a:avLst/>
          </a:prstGeom>
          <a:noFill/>
          <a:ln>
            <a:noFill/>
          </a:ln>
        </p:spPr>
      </p:pic>
      <p:sp>
        <p:nvSpPr>
          <p:cNvPr id="2824" name="Google Shape;2824;p21"/>
          <p:cNvSpPr/>
          <p:nvPr/>
        </p:nvSpPr>
        <p:spPr>
          <a:xfrm>
            <a:off x="2552675" y="2807971"/>
            <a:ext cx="6519300" cy="31344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Clr>
                <a:srgbClr val="006699"/>
              </a:buClr>
              <a:buSzPts val="1800"/>
              <a:buFont typeface="Noto Sans Symbols"/>
              <a:buNone/>
            </a:pPr>
            <a:r>
              <a:rPr b="1" lang="en-US" sz="1700">
                <a:solidFill>
                  <a:schemeClr val="dk1"/>
                </a:solidFill>
                <a:latin typeface="Calibri"/>
                <a:ea typeface="Calibri"/>
                <a:cs typeface="Calibri"/>
                <a:sym typeface="Calibri"/>
              </a:rPr>
              <a:t>Requirements that must be met before using the claim in food labeling</a:t>
            </a:r>
            <a:endParaRPr b="1" sz="1700">
              <a:solidFill>
                <a:schemeClr val="dk1"/>
              </a:solidFill>
              <a:latin typeface="Calibri"/>
              <a:ea typeface="Calibri"/>
              <a:cs typeface="Calibri"/>
              <a:sym typeface="Calibri"/>
            </a:endParaRPr>
          </a:p>
          <a:p>
            <a:pPr indent="0" lvl="0" marL="0" marR="0" rtl="0" algn="l">
              <a:spcBef>
                <a:spcPts val="0"/>
              </a:spcBef>
              <a:spcAft>
                <a:spcPts val="0"/>
              </a:spcAft>
              <a:buClr>
                <a:schemeClr val="hlink"/>
              </a:buClr>
              <a:buSzPts val="1800"/>
              <a:buFont typeface="Noto Sans Symbols"/>
              <a:buNone/>
            </a:pPr>
            <a:r>
              <a:t/>
            </a:r>
            <a:endParaRPr sz="1700">
              <a:solidFill>
                <a:schemeClr val="dk1"/>
              </a:solidFill>
              <a:latin typeface="Calibri"/>
              <a:ea typeface="Calibri"/>
              <a:cs typeface="Calibri"/>
              <a:sym typeface="Calibri"/>
            </a:endParaRPr>
          </a:p>
          <a:p>
            <a:pPr indent="0" lvl="0" marL="0" marR="0" rtl="0" algn="l">
              <a:spcBef>
                <a:spcPts val="0"/>
              </a:spcBef>
              <a:spcAft>
                <a:spcPts val="0"/>
              </a:spcAft>
              <a:buClr>
                <a:schemeClr val="hlink"/>
              </a:buClr>
              <a:buSzPts val="1800"/>
              <a:buFont typeface="Noto Sans Symbols"/>
              <a:buNone/>
            </a:pPr>
            <a:r>
              <a:rPr lang="en-US" sz="1700">
                <a:solidFill>
                  <a:schemeClr val="dk1"/>
                </a:solidFill>
                <a:latin typeface="Calibri"/>
                <a:ea typeface="Calibri"/>
                <a:cs typeface="Calibri"/>
                <a:sym typeface="Calibri"/>
              </a:rPr>
              <a:t>Less than 0.5 grams of fat per serving, with no added fat or oil</a:t>
            </a:r>
            <a:endParaRPr sz="1700">
              <a:solidFill>
                <a:schemeClr val="dk1"/>
              </a:solidFill>
              <a:latin typeface="Calibri"/>
              <a:ea typeface="Calibri"/>
              <a:cs typeface="Calibri"/>
              <a:sym typeface="Calibri"/>
            </a:endParaRPr>
          </a:p>
          <a:p>
            <a:pPr indent="0" lvl="0" marL="0" marR="0" rtl="0" algn="l">
              <a:spcBef>
                <a:spcPts val="0"/>
              </a:spcBef>
              <a:spcAft>
                <a:spcPts val="0"/>
              </a:spcAft>
              <a:buClr>
                <a:schemeClr val="hlink"/>
              </a:buClr>
              <a:buSzPts val="1800"/>
              <a:buFont typeface="Noto Sans Symbols"/>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hlink"/>
              </a:buClr>
              <a:buSzPts val="1800"/>
              <a:buFont typeface="Noto Sans Symbols"/>
              <a:buNone/>
            </a:pPr>
            <a:r>
              <a:rPr lang="en-US" sz="1700">
                <a:solidFill>
                  <a:schemeClr val="dk1"/>
                </a:solidFill>
                <a:latin typeface="Calibri"/>
                <a:ea typeface="Calibri"/>
                <a:cs typeface="Calibri"/>
                <a:sym typeface="Calibri"/>
              </a:rPr>
              <a:t>3 grams or less of fat per serving</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hlink"/>
              </a:buClr>
              <a:buSzPts val="1800"/>
              <a:buFont typeface="Noto Sans Symbols"/>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hlink"/>
              </a:buClr>
              <a:buSzPts val="1800"/>
              <a:buFont typeface="Noto Sans Symbols"/>
              <a:buNone/>
            </a:pPr>
            <a:r>
              <a:rPr lang="en-US" sz="1700">
                <a:solidFill>
                  <a:schemeClr val="dk1"/>
                </a:solidFill>
                <a:latin typeface="Calibri"/>
                <a:ea typeface="Calibri"/>
                <a:cs typeface="Calibri"/>
                <a:sym typeface="Calibri"/>
              </a:rPr>
              <a:t>25% or less fat than the comparison food</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hlink"/>
              </a:buClr>
              <a:buSzPts val="1800"/>
              <a:buFont typeface="Noto Sans Symbols"/>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hlink"/>
              </a:buClr>
              <a:buSzPts val="1800"/>
              <a:buFont typeface="Noto Sans Symbols"/>
              <a:buNone/>
            </a:pPr>
            <a:r>
              <a:rPr lang="en-US" sz="1700">
                <a:solidFill>
                  <a:schemeClr val="dk1"/>
                </a:solidFill>
                <a:latin typeface="Calibri"/>
                <a:ea typeface="Calibri"/>
                <a:cs typeface="Calibri"/>
                <a:sym typeface="Calibri"/>
              </a:rPr>
              <a:t>Less than 0.5 grams of saturated fat and trans-fatty acids per serving</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hlink"/>
              </a:buClr>
              <a:buSzPts val="1800"/>
              <a:buFont typeface="Noto Sans Symbols"/>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hlink"/>
              </a:buClr>
              <a:buSzPts val="1800"/>
              <a:buFont typeface="Noto Sans Symbols"/>
              <a:buNone/>
            </a:pPr>
            <a:r>
              <a:rPr lang="en-US" sz="1700">
                <a:solidFill>
                  <a:schemeClr val="dk1"/>
                </a:solidFill>
                <a:latin typeface="Calibri"/>
                <a:ea typeface="Calibri"/>
                <a:cs typeface="Calibri"/>
                <a:sym typeface="Calibri"/>
              </a:rPr>
              <a:t>25% or fewer calories per serving than the comparison food</a:t>
            </a:r>
            <a:endParaRPr sz="1700">
              <a:solidFill>
                <a:schemeClr val="dk1"/>
              </a:solidFill>
              <a:latin typeface="Calibri"/>
              <a:ea typeface="Calibri"/>
              <a:cs typeface="Calibri"/>
              <a:sym typeface="Calibri"/>
            </a:endParaRPr>
          </a:p>
        </p:txBody>
      </p:sp>
      <p:sp>
        <p:nvSpPr>
          <p:cNvPr id="2825" name="Google Shape;2825;p21"/>
          <p:cNvSpPr/>
          <p:nvPr/>
        </p:nvSpPr>
        <p:spPr>
          <a:xfrm>
            <a:off x="649675" y="2806700"/>
            <a:ext cx="1825500" cy="3134400"/>
          </a:xfrm>
          <a:prstGeom prst="rect">
            <a:avLst/>
          </a:prstGeom>
          <a:solidFill>
            <a:srgbClr val="FFC000"/>
          </a:solid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rgbClr val="006699"/>
              </a:buClr>
              <a:buSzPts val="1800"/>
              <a:buFont typeface="Noto Sans Symbols"/>
              <a:buNone/>
            </a:pPr>
            <a:r>
              <a:rPr b="1" lang="en-US" sz="1700">
                <a:solidFill>
                  <a:schemeClr val="dk1"/>
                </a:solidFill>
                <a:latin typeface="Calibri"/>
                <a:ea typeface="Calibri"/>
                <a:cs typeface="Calibri"/>
                <a:sym typeface="Calibri"/>
              </a:rPr>
              <a:t>Claim</a:t>
            </a:r>
            <a:endParaRPr b="1" sz="1700">
              <a:solidFill>
                <a:schemeClr val="dk1"/>
              </a:solidFill>
              <a:latin typeface="Calibri"/>
              <a:ea typeface="Calibri"/>
              <a:cs typeface="Calibri"/>
              <a:sym typeface="Calibri"/>
            </a:endParaRPr>
          </a:p>
          <a:p>
            <a:pPr indent="0" lvl="0" marL="0" rtl="0" algn="ctr">
              <a:lnSpc>
                <a:spcPct val="100000"/>
              </a:lnSpc>
              <a:spcBef>
                <a:spcPts val="0"/>
              </a:spcBef>
              <a:spcAft>
                <a:spcPts val="0"/>
              </a:spcAft>
              <a:buClr>
                <a:srgbClr val="006699"/>
              </a:buClr>
              <a:buSzPts val="1800"/>
              <a:buFont typeface="Noto Sans Symbols"/>
              <a:buNone/>
            </a:pPr>
            <a:r>
              <a:t/>
            </a:r>
            <a:endParaRPr b="1" sz="1700">
              <a:solidFill>
                <a:schemeClr val="dk1"/>
              </a:solidFill>
              <a:latin typeface="Calibri"/>
              <a:ea typeface="Calibri"/>
              <a:cs typeface="Calibri"/>
              <a:sym typeface="Calibri"/>
            </a:endParaRPr>
          </a:p>
          <a:p>
            <a:pPr indent="0" lvl="0" marL="0" rtl="0" algn="ctr">
              <a:lnSpc>
                <a:spcPct val="100000"/>
              </a:lnSpc>
              <a:spcBef>
                <a:spcPts val="0"/>
              </a:spcBef>
              <a:spcAft>
                <a:spcPts val="0"/>
              </a:spcAft>
              <a:buClr>
                <a:srgbClr val="006699"/>
              </a:buClr>
              <a:buSzPts val="1800"/>
              <a:buFont typeface="Noto Sans Symbols"/>
              <a:buNone/>
            </a:pPr>
            <a:r>
              <a:rPr b="1" lang="en-US" sz="1700">
                <a:solidFill>
                  <a:schemeClr val="dk1"/>
                </a:solidFill>
                <a:latin typeface="Calibri"/>
                <a:ea typeface="Calibri"/>
                <a:cs typeface="Calibri"/>
                <a:sym typeface="Calibri"/>
              </a:rPr>
              <a:t>Fat-Free</a:t>
            </a:r>
            <a:endParaRPr sz="1700">
              <a:solidFill>
                <a:schemeClr val="dk1"/>
              </a:solidFill>
              <a:latin typeface="Calibri"/>
              <a:ea typeface="Calibri"/>
              <a:cs typeface="Calibri"/>
              <a:sym typeface="Calibri"/>
            </a:endParaRPr>
          </a:p>
          <a:p>
            <a:pPr indent="0" lvl="0" marL="0" rtl="0" algn="ctr">
              <a:lnSpc>
                <a:spcPct val="100000"/>
              </a:lnSpc>
              <a:spcBef>
                <a:spcPts val="0"/>
              </a:spcBef>
              <a:spcAft>
                <a:spcPts val="0"/>
              </a:spcAft>
              <a:buClr>
                <a:srgbClr val="006699"/>
              </a:buClr>
              <a:buSzPts val="1800"/>
              <a:buFont typeface="Noto Sans Symbols"/>
              <a:buNone/>
            </a:pPr>
            <a:r>
              <a:t/>
            </a:r>
            <a:endParaRPr b="1" sz="1700">
              <a:solidFill>
                <a:schemeClr val="dk1"/>
              </a:solidFill>
              <a:latin typeface="Calibri"/>
              <a:ea typeface="Calibri"/>
              <a:cs typeface="Calibri"/>
              <a:sym typeface="Calibri"/>
            </a:endParaRPr>
          </a:p>
          <a:p>
            <a:pPr indent="0" lvl="0" marL="0" rtl="0" algn="ctr">
              <a:lnSpc>
                <a:spcPct val="100000"/>
              </a:lnSpc>
              <a:spcBef>
                <a:spcPts val="0"/>
              </a:spcBef>
              <a:spcAft>
                <a:spcPts val="0"/>
              </a:spcAft>
              <a:buClr>
                <a:srgbClr val="006699"/>
              </a:buClr>
              <a:buSzPts val="1800"/>
              <a:buFont typeface="Noto Sans Symbols"/>
              <a:buNone/>
            </a:pPr>
            <a:r>
              <a:rPr b="1" lang="en-US" sz="1700">
                <a:solidFill>
                  <a:schemeClr val="dk1"/>
                </a:solidFill>
                <a:latin typeface="Calibri"/>
                <a:ea typeface="Calibri"/>
                <a:cs typeface="Calibri"/>
                <a:sym typeface="Calibri"/>
              </a:rPr>
              <a:t>Low Fat</a:t>
            </a:r>
            <a:endParaRPr b="1" sz="1700">
              <a:solidFill>
                <a:schemeClr val="dk1"/>
              </a:solidFill>
              <a:latin typeface="Calibri"/>
              <a:ea typeface="Calibri"/>
              <a:cs typeface="Calibri"/>
              <a:sym typeface="Calibri"/>
            </a:endParaRPr>
          </a:p>
          <a:p>
            <a:pPr indent="0" lvl="0" marL="0" rtl="0" algn="ctr">
              <a:lnSpc>
                <a:spcPct val="100000"/>
              </a:lnSpc>
              <a:spcBef>
                <a:spcPts val="0"/>
              </a:spcBef>
              <a:spcAft>
                <a:spcPts val="0"/>
              </a:spcAft>
              <a:buClr>
                <a:srgbClr val="006699"/>
              </a:buClr>
              <a:buSzPts val="1800"/>
              <a:buFont typeface="Noto Sans Symbols"/>
              <a:buNone/>
            </a:pPr>
            <a:r>
              <a:t/>
            </a:r>
            <a:endParaRPr b="1" sz="1700">
              <a:solidFill>
                <a:schemeClr val="dk1"/>
              </a:solidFill>
              <a:latin typeface="Calibri"/>
              <a:ea typeface="Calibri"/>
              <a:cs typeface="Calibri"/>
              <a:sym typeface="Calibri"/>
            </a:endParaRPr>
          </a:p>
          <a:p>
            <a:pPr indent="0" lvl="0" marL="0" rtl="0" algn="ctr">
              <a:lnSpc>
                <a:spcPct val="100000"/>
              </a:lnSpc>
              <a:spcBef>
                <a:spcPts val="0"/>
              </a:spcBef>
              <a:spcAft>
                <a:spcPts val="0"/>
              </a:spcAft>
              <a:buClr>
                <a:srgbClr val="006699"/>
              </a:buClr>
              <a:buSzPts val="1800"/>
              <a:buFont typeface="Noto Sans Symbols"/>
              <a:buNone/>
            </a:pPr>
            <a:r>
              <a:rPr b="1" lang="en-US" sz="1700">
                <a:solidFill>
                  <a:schemeClr val="dk1"/>
                </a:solidFill>
                <a:latin typeface="Calibri"/>
                <a:ea typeface="Calibri"/>
                <a:cs typeface="Calibri"/>
                <a:sym typeface="Calibri"/>
              </a:rPr>
              <a:t>Less Fat</a:t>
            </a:r>
            <a:endParaRPr b="1" sz="1700">
              <a:solidFill>
                <a:schemeClr val="dk1"/>
              </a:solidFill>
              <a:latin typeface="Calibri"/>
              <a:ea typeface="Calibri"/>
              <a:cs typeface="Calibri"/>
              <a:sym typeface="Calibri"/>
            </a:endParaRPr>
          </a:p>
          <a:p>
            <a:pPr indent="0" lvl="0" marL="0" rtl="0" algn="ctr">
              <a:lnSpc>
                <a:spcPct val="100000"/>
              </a:lnSpc>
              <a:spcBef>
                <a:spcPts val="0"/>
              </a:spcBef>
              <a:spcAft>
                <a:spcPts val="0"/>
              </a:spcAft>
              <a:buClr>
                <a:srgbClr val="006699"/>
              </a:buClr>
              <a:buSzPts val="1800"/>
              <a:buFont typeface="Noto Sans Symbols"/>
              <a:buNone/>
            </a:pPr>
            <a:r>
              <a:t/>
            </a:r>
            <a:endParaRPr b="1" sz="1700">
              <a:solidFill>
                <a:schemeClr val="dk1"/>
              </a:solidFill>
              <a:latin typeface="Calibri"/>
              <a:ea typeface="Calibri"/>
              <a:cs typeface="Calibri"/>
              <a:sym typeface="Calibri"/>
            </a:endParaRPr>
          </a:p>
          <a:p>
            <a:pPr indent="0" lvl="0" marL="0" rtl="0" algn="ctr">
              <a:lnSpc>
                <a:spcPct val="100000"/>
              </a:lnSpc>
              <a:spcBef>
                <a:spcPts val="0"/>
              </a:spcBef>
              <a:spcAft>
                <a:spcPts val="0"/>
              </a:spcAft>
              <a:buClr>
                <a:srgbClr val="006699"/>
              </a:buClr>
              <a:buSzPts val="1800"/>
              <a:buFont typeface="Noto Sans Symbols"/>
              <a:buNone/>
            </a:pPr>
            <a:r>
              <a:rPr b="1" lang="en-US" sz="1700">
                <a:solidFill>
                  <a:schemeClr val="dk1"/>
                </a:solidFill>
                <a:latin typeface="Calibri"/>
                <a:ea typeface="Calibri"/>
                <a:cs typeface="Calibri"/>
                <a:sym typeface="Calibri"/>
              </a:rPr>
              <a:t>Saturated Fat Free</a:t>
            </a:r>
            <a:endParaRPr b="1" sz="1700">
              <a:solidFill>
                <a:schemeClr val="dk1"/>
              </a:solidFill>
              <a:latin typeface="Calibri"/>
              <a:ea typeface="Calibri"/>
              <a:cs typeface="Calibri"/>
              <a:sym typeface="Calibri"/>
            </a:endParaRPr>
          </a:p>
          <a:p>
            <a:pPr indent="0" lvl="0" marL="0" rtl="0" algn="ctr">
              <a:lnSpc>
                <a:spcPct val="100000"/>
              </a:lnSpc>
              <a:spcBef>
                <a:spcPts val="0"/>
              </a:spcBef>
              <a:spcAft>
                <a:spcPts val="0"/>
              </a:spcAft>
              <a:buClr>
                <a:srgbClr val="006699"/>
              </a:buClr>
              <a:buSzPts val="1800"/>
              <a:buFont typeface="Noto Sans Symbols"/>
              <a:buNone/>
            </a:pPr>
            <a:r>
              <a:t/>
            </a:r>
            <a:endParaRPr b="1" sz="1700">
              <a:solidFill>
                <a:schemeClr val="dk1"/>
              </a:solidFill>
              <a:latin typeface="Calibri"/>
              <a:ea typeface="Calibri"/>
              <a:cs typeface="Calibri"/>
              <a:sym typeface="Calibri"/>
            </a:endParaRPr>
          </a:p>
          <a:p>
            <a:pPr indent="0" lvl="0" marL="0" rtl="0" algn="ctr">
              <a:lnSpc>
                <a:spcPct val="100000"/>
              </a:lnSpc>
              <a:spcBef>
                <a:spcPts val="0"/>
              </a:spcBef>
              <a:spcAft>
                <a:spcPts val="0"/>
              </a:spcAft>
              <a:buClr>
                <a:srgbClr val="006699"/>
              </a:buClr>
              <a:buSzPts val="1800"/>
              <a:buFont typeface="Noto Sans Symbols"/>
              <a:buNone/>
            </a:pPr>
            <a:r>
              <a:rPr b="1" lang="en-US" sz="1700">
                <a:solidFill>
                  <a:schemeClr val="dk1"/>
                </a:solidFill>
                <a:latin typeface="Calibri"/>
                <a:ea typeface="Calibri"/>
                <a:cs typeface="Calibri"/>
                <a:sym typeface="Calibri"/>
              </a:rPr>
              <a:t>Reduced Calorie</a:t>
            </a:r>
            <a:endParaRPr b="1" sz="1700">
              <a:solidFill>
                <a:schemeClr val="dk1"/>
              </a:solidFill>
              <a:latin typeface="Calibri"/>
              <a:ea typeface="Calibri"/>
              <a:cs typeface="Calibri"/>
              <a:sym typeface="Calibri"/>
            </a:endParaRPr>
          </a:p>
        </p:txBody>
      </p:sp>
      <p:sp>
        <p:nvSpPr>
          <p:cNvPr id="2826" name="Google Shape;2826;p21"/>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0" name="Shape 2830"/>
        <p:cNvGrpSpPr/>
        <p:nvPr/>
      </p:nvGrpSpPr>
      <p:grpSpPr>
        <a:xfrm>
          <a:off x="0" y="0"/>
          <a:ext cx="0" cy="0"/>
          <a:chOff x="0" y="0"/>
          <a:chExt cx="0" cy="0"/>
        </a:xfrm>
      </p:grpSpPr>
      <p:sp>
        <p:nvSpPr>
          <p:cNvPr id="2831" name="Google Shape;2831;g166f0840898_0_264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Health Claims</a:t>
            </a:r>
            <a:endParaRPr/>
          </a:p>
        </p:txBody>
      </p:sp>
      <p:sp>
        <p:nvSpPr>
          <p:cNvPr id="2832" name="Google Shape;2832;g166f0840898_0_2640"/>
          <p:cNvSpPr txBox="1"/>
          <p:nvPr>
            <p:ph idx="1" type="body"/>
          </p:nvPr>
        </p:nvSpPr>
        <p:spPr>
          <a:xfrm>
            <a:off x="3467125" y="1901825"/>
            <a:ext cx="3667200" cy="41154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SzPts val="1800"/>
              <a:buFont typeface="Noto Sans Symbols"/>
              <a:buNone/>
            </a:pPr>
            <a:r>
              <a:rPr b="1" lang="en-US" sz="1800"/>
              <a:t>It m</a:t>
            </a:r>
            <a:r>
              <a:rPr b="1" lang="en-US" sz="1800"/>
              <a:t>eans the relationship between nutrients, daily diet and a specific disease, such as the relationship between:</a:t>
            </a:r>
            <a:endParaRPr b="1" sz="1800"/>
          </a:p>
          <a:p>
            <a:pPr indent="0" lvl="0" marL="0" rtl="0" algn="l">
              <a:lnSpc>
                <a:spcPct val="115000"/>
              </a:lnSpc>
              <a:spcBef>
                <a:spcPts val="0"/>
              </a:spcBef>
              <a:spcAft>
                <a:spcPts val="0"/>
              </a:spcAft>
              <a:buClr>
                <a:schemeClr val="dk1"/>
              </a:buClr>
              <a:buSzPts val="1100"/>
              <a:buFont typeface="Arial"/>
              <a:buNone/>
            </a:pPr>
            <a:r>
              <a:t/>
            </a:r>
            <a:endParaRPr sz="1800"/>
          </a:p>
          <a:p>
            <a:pPr indent="-342900" lvl="0" marL="457200" rtl="0" algn="l">
              <a:lnSpc>
                <a:spcPct val="115000"/>
              </a:lnSpc>
              <a:spcBef>
                <a:spcPts val="0"/>
              </a:spcBef>
              <a:spcAft>
                <a:spcPts val="0"/>
              </a:spcAft>
              <a:buSzPts val="1800"/>
              <a:buChar char="•"/>
            </a:pPr>
            <a:r>
              <a:rPr lang="en-US" sz="1800"/>
              <a:t>Fat and cancer</a:t>
            </a:r>
            <a:endParaRPr sz="1800"/>
          </a:p>
          <a:p>
            <a:pPr indent="-342900" lvl="0" marL="457200" rtl="0" algn="l">
              <a:lnSpc>
                <a:spcPct val="115000"/>
              </a:lnSpc>
              <a:spcBef>
                <a:spcPts val="0"/>
              </a:spcBef>
              <a:spcAft>
                <a:spcPts val="0"/>
              </a:spcAft>
              <a:buSzPts val="1800"/>
              <a:buChar char="•"/>
            </a:pPr>
            <a:r>
              <a:rPr lang="en-US" sz="1800"/>
              <a:t>Cholesterol and coronary heart disease</a:t>
            </a:r>
            <a:endParaRPr sz="1800"/>
          </a:p>
          <a:p>
            <a:pPr indent="-342900" lvl="0" marL="457200" rtl="0" algn="l">
              <a:lnSpc>
                <a:spcPct val="115000"/>
              </a:lnSpc>
              <a:spcBef>
                <a:spcPts val="0"/>
              </a:spcBef>
              <a:spcAft>
                <a:spcPts val="0"/>
              </a:spcAft>
              <a:buSzPts val="1800"/>
              <a:buChar char="•"/>
            </a:pPr>
            <a:r>
              <a:rPr lang="en-US" sz="1800"/>
              <a:t>Sodium and hypertension</a:t>
            </a:r>
            <a:endParaRPr sz="1800"/>
          </a:p>
        </p:txBody>
      </p:sp>
      <p:pic>
        <p:nvPicPr>
          <p:cNvPr descr="Graphic of a can of pears, including its nutrition claims" id="2833" name="Google Shape;2833;g166f0840898_0_2640" title="Pear Can"/>
          <p:cNvPicPr preferRelativeResize="0"/>
          <p:nvPr/>
        </p:nvPicPr>
        <p:blipFill>
          <a:blip r:embed="rId3">
            <a:alphaModFix/>
          </a:blip>
          <a:stretch>
            <a:fillRect/>
          </a:stretch>
        </p:blipFill>
        <p:spPr>
          <a:xfrm>
            <a:off x="7341808" y="2147100"/>
            <a:ext cx="3667325" cy="3590050"/>
          </a:xfrm>
          <a:prstGeom prst="rect">
            <a:avLst/>
          </a:prstGeom>
          <a:noFill/>
          <a:ln>
            <a:noFill/>
          </a:ln>
        </p:spPr>
      </p:pic>
      <p:pic>
        <p:nvPicPr>
          <p:cNvPr descr="Photograph of Benecol " id="2834" name="Google Shape;2834;g166f0840898_0_2640" title="Benecol"/>
          <p:cNvPicPr preferRelativeResize="0"/>
          <p:nvPr/>
        </p:nvPicPr>
        <p:blipFill rotWithShape="1">
          <a:blip r:embed="rId4">
            <a:alphaModFix/>
          </a:blip>
          <a:srcRect b="11940" l="17559" r="0" t="0"/>
          <a:stretch/>
        </p:blipFill>
        <p:spPr>
          <a:xfrm>
            <a:off x="1182866" y="1901825"/>
            <a:ext cx="2212050" cy="3904650"/>
          </a:xfrm>
          <a:prstGeom prst="rect">
            <a:avLst/>
          </a:prstGeom>
          <a:noFill/>
          <a:ln>
            <a:noFill/>
          </a:ln>
        </p:spPr>
      </p:pic>
      <p:sp>
        <p:nvSpPr>
          <p:cNvPr id="2835" name="Google Shape;2835;g166f0840898_0_2640"/>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9" name="Shape 2839"/>
        <p:cNvGrpSpPr/>
        <p:nvPr/>
      </p:nvGrpSpPr>
      <p:grpSpPr>
        <a:xfrm>
          <a:off x="0" y="0"/>
          <a:ext cx="0" cy="0"/>
          <a:chOff x="0" y="0"/>
          <a:chExt cx="0" cy="0"/>
        </a:xfrm>
      </p:grpSpPr>
      <p:sp>
        <p:nvSpPr>
          <p:cNvPr id="2840" name="Google Shape;2840;p2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Reliable Health Claims </a:t>
            </a:r>
            <a:endParaRPr/>
          </a:p>
        </p:txBody>
      </p:sp>
      <p:pic>
        <p:nvPicPr>
          <p:cNvPr id="2841" name="Google Shape;2841;p23"/>
          <p:cNvPicPr preferRelativeResize="0"/>
          <p:nvPr/>
        </p:nvPicPr>
        <p:blipFill rotWithShape="1">
          <a:blip r:embed="rId4">
            <a:alphaModFix/>
          </a:blip>
          <a:srcRect b="0" l="0" r="2056" t="9090"/>
          <a:stretch/>
        </p:blipFill>
        <p:spPr>
          <a:xfrm>
            <a:off x="2401600" y="1729375"/>
            <a:ext cx="7388800" cy="4753300"/>
          </a:xfrm>
          <a:prstGeom prst="rect">
            <a:avLst/>
          </a:prstGeom>
          <a:noFill/>
          <a:ln>
            <a:noFill/>
          </a:ln>
        </p:spPr>
      </p:pic>
      <p:sp>
        <p:nvSpPr>
          <p:cNvPr id="2842" name="Google Shape;2842;p23"/>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7" name="Shape 2847"/>
        <p:cNvGrpSpPr/>
        <p:nvPr/>
      </p:nvGrpSpPr>
      <p:grpSpPr>
        <a:xfrm>
          <a:off x="0" y="0"/>
          <a:ext cx="0" cy="0"/>
          <a:chOff x="0" y="0"/>
          <a:chExt cx="0" cy="0"/>
        </a:xfrm>
      </p:grpSpPr>
      <p:pic>
        <p:nvPicPr>
          <p:cNvPr id="2848" name="Google Shape;2848;g19a90b84abf_0_7942"/>
          <p:cNvPicPr preferRelativeResize="0"/>
          <p:nvPr/>
        </p:nvPicPr>
        <p:blipFill rotWithShape="1">
          <a:blip r:embed="rId3">
            <a:alphaModFix/>
          </a:blip>
          <a:srcRect b="0" l="0" r="53375" t="0"/>
          <a:stretch/>
        </p:blipFill>
        <p:spPr>
          <a:xfrm>
            <a:off x="929200" y="2034000"/>
            <a:ext cx="3108700" cy="4000500"/>
          </a:xfrm>
          <a:prstGeom prst="rect">
            <a:avLst/>
          </a:prstGeom>
          <a:noFill/>
          <a:ln>
            <a:noFill/>
          </a:ln>
        </p:spPr>
      </p:pic>
      <p:pic>
        <p:nvPicPr>
          <p:cNvPr id="2849" name="Google Shape;2849;g19a90b84abf_0_7942"/>
          <p:cNvPicPr preferRelativeResize="0"/>
          <p:nvPr/>
        </p:nvPicPr>
        <p:blipFill rotWithShape="1">
          <a:blip r:embed="rId3">
            <a:alphaModFix/>
          </a:blip>
          <a:srcRect b="0" l="52545" r="829" t="0"/>
          <a:stretch/>
        </p:blipFill>
        <p:spPr>
          <a:xfrm>
            <a:off x="4053400" y="2034000"/>
            <a:ext cx="3108700" cy="4000500"/>
          </a:xfrm>
          <a:prstGeom prst="rect">
            <a:avLst/>
          </a:prstGeom>
          <a:noFill/>
          <a:ln>
            <a:noFill/>
          </a:ln>
        </p:spPr>
      </p:pic>
      <p:sp>
        <p:nvSpPr>
          <p:cNvPr id="2850" name="Google Shape;2850;g19a90b84abf_0_794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Product Label Comparison</a:t>
            </a:r>
            <a:endParaRPr/>
          </a:p>
        </p:txBody>
      </p:sp>
      <p:sp>
        <p:nvSpPr>
          <p:cNvPr id="2851" name="Google Shape;2851;g19a90b84abf_0_7942"/>
          <p:cNvSpPr txBox="1"/>
          <p:nvPr>
            <p:ph idx="1" type="body"/>
          </p:nvPr>
        </p:nvSpPr>
        <p:spPr>
          <a:xfrm>
            <a:off x="7314500" y="1976850"/>
            <a:ext cx="3948300" cy="41148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None/>
            </a:pPr>
            <a:r>
              <a:rPr lang="en-US" sz="1800"/>
              <a:t>Sometimes it is not as clear which food is the healthier choice. </a:t>
            </a:r>
            <a:endParaRPr sz="1800"/>
          </a:p>
          <a:p>
            <a:pPr indent="0" lvl="0" marL="0" rtl="0" algn="l">
              <a:spcBef>
                <a:spcPts val="1000"/>
              </a:spcBef>
              <a:spcAft>
                <a:spcPts val="0"/>
              </a:spcAft>
              <a:buNone/>
            </a:pPr>
            <a:r>
              <a:rPr lang="en-US" sz="1800"/>
              <a:t>For example, one product might be low in fat but high in salt while another one may be high in fat but low in salt. </a:t>
            </a:r>
            <a:endParaRPr sz="1800"/>
          </a:p>
          <a:p>
            <a:pPr indent="0" lvl="0" marL="0" rtl="0" algn="l">
              <a:spcBef>
                <a:spcPts val="1000"/>
              </a:spcBef>
              <a:spcAft>
                <a:spcPts val="0"/>
              </a:spcAft>
              <a:buNone/>
            </a:pPr>
            <a:r>
              <a:rPr lang="en-US" sz="1800"/>
              <a:t>The one you choose will depend on your specific needs and requirements.</a:t>
            </a:r>
            <a:endParaRPr sz="1800"/>
          </a:p>
        </p:txBody>
      </p:sp>
      <p:sp>
        <p:nvSpPr>
          <p:cNvPr id="2852" name="Google Shape;2852;g19a90b84abf_0_7942"/>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6" name="Shape 2856"/>
        <p:cNvGrpSpPr/>
        <p:nvPr/>
      </p:nvGrpSpPr>
      <p:grpSpPr>
        <a:xfrm>
          <a:off x="0" y="0"/>
          <a:ext cx="0" cy="0"/>
          <a:chOff x="0" y="0"/>
          <a:chExt cx="0" cy="0"/>
        </a:xfrm>
      </p:grpSpPr>
      <p:sp>
        <p:nvSpPr>
          <p:cNvPr id="2857" name="Google Shape;2857;g19a90b84abf_0_10583"/>
          <p:cNvSpPr txBox="1"/>
          <p:nvPr/>
        </p:nvSpPr>
        <p:spPr>
          <a:xfrm>
            <a:off x="268816" y="6423025"/>
            <a:ext cx="8163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2858" name="Google Shape;2858;g19a90b84abf_0_10583"/>
          <p:cNvPicPr preferRelativeResize="0"/>
          <p:nvPr/>
        </p:nvPicPr>
        <p:blipFill>
          <a:blip r:embed="rId3">
            <a:alphaModFix/>
          </a:blip>
          <a:stretch>
            <a:fillRect/>
          </a:stretch>
        </p:blipFill>
        <p:spPr>
          <a:xfrm>
            <a:off x="2624294" y="1690825"/>
            <a:ext cx="6943412" cy="4732200"/>
          </a:xfrm>
          <a:prstGeom prst="rect">
            <a:avLst/>
          </a:prstGeom>
          <a:noFill/>
          <a:ln>
            <a:noFill/>
          </a:ln>
        </p:spPr>
      </p:pic>
      <p:sp>
        <p:nvSpPr>
          <p:cNvPr id="2859" name="Google Shape;2859;g19a90b84abf_0_10583"/>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Product Label Comparison</a:t>
            </a:r>
            <a:endParaRPr/>
          </a:p>
        </p:txBody>
      </p:sp>
      <p:sp>
        <p:nvSpPr>
          <p:cNvPr id="2860" name="Google Shape;2860;g19a90b84abf_0_10583"/>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4" name="Shape 2864"/>
        <p:cNvGrpSpPr/>
        <p:nvPr/>
      </p:nvGrpSpPr>
      <p:grpSpPr>
        <a:xfrm>
          <a:off x="0" y="0"/>
          <a:ext cx="0" cy="0"/>
          <a:chOff x="0" y="0"/>
          <a:chExt cx="0" cy="0"/>
        </a:xfrm>
      </p:grpSpPr>
      <p:sp>
        <p:nvSpPr>
          <p:cNvPr id="2865" name="Google Shape;2865;p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Food Label in UAE</a:t>
            </a:r>
            <a:endParaRPr/>
          </a:p>
        </p:txBody>
      </p:sp>
      <p:sp>
        <p:nvSpPr>
          <p:cNvPr id="2866" name="Google Shape;2866;p24"/>
          <p:cNvSpPr txBox="1"/>
          <p:nvPr>
            <p:ph idx="1" type="body"/>
          </p:nvPr>
        </p:nvSpPr>
        <p:spPr>
          <a:xfrm>
            <a:off x="6371338" y="1976850"/>
            <a:ext cx="4974000" cy="41148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800"/>
              <a:buFont typeface="Noto Sans Symbols"/>
              <a:buNone/>
            </a:pPr>
            <a:r>
              <a:rPr b="1" lang="en-US" sz="1800"/>
              <a:t>Food label in UAE regulations must contain the following information</a:t>
            </a:r>
            <a:r>
              <a:rPr lang="en-US" sz="1800"/>
              <a:t>:</a:t>
            </a:r>
            <a:endParaRPr sz="1800"/>
          </a:p>
          <a:p>
            <a:pPr indent="0" lvl="0" marL="0" rtl="0" algn="l">
              <a:lnSpc>
                <a:spcPct val="115000"/>
              </a:lnSpc>
              <a:spcBef>
                <a:spcPts val="0"/>
              </a:spcBef>
              <a:spcAft>
                <a:spcPts val="0"/>
              </a:spcAft>
              <a:buSzPts val="1800"/>
              <a:buFont typeface="Noto Sans Symbols"/>
              <a:buNone/>
            </a:pPr>
            <a:r>
              <a:t/>
            </a:r>
            <a:endParaRPr sz="1800"/>
          </a:p>
          <a:p>
            <a:pPr indent="0" lvl="0" marL="0" rtl="0" algn="l">
              <a:lnSpc>
                <a:spcPct val="115000"/>
              </a:lnSpc>
              <a:spcBef>
                <a:spcPts val="0"/>
              </a:spcBef>
              <a:spcAft>
                <a:spcPts val="0"/>
              </a:spcAft>
              <a:buSzPts val="1800"/>
              <a:buNone/>
            </a:pPr>
            <a:r>
              <a:rPr lang="en-US" sz="1800"/>
              <a:t>Product and brand name</a:t>
            </a:r>
            <a:endParaRPr sz="1800"/>
          </a:p>
          <a:p>
            <a:pPr indent="0" lvl="0" marL="0" rtl="0" algn="l">
              <a:lnSpc>
                <a:spcPct val="115000"/>
              </a:lnSpc>
              <a:spcBef>
                <a:spcPts val="0"/>
              </a:spcBef>
              <a:spcAft>
                <a:spcPts val="0"/>
              </a:spcAft>
              <a:buSzPts val="1800"/>
              <a:buNone/>
            </a:pPr>
            <a:r>
              <a:rPr lang="en-US" sz="1800"/>
              <a:t>Ingredients in descending order of proportion</a:t>
            </a:r>
            <a:endParaRPr sz="1800"/>
          </a:p>
          <a:p>
            <a:pPr indent="0" lvl="0" marL="0" rtl="0" algn="l">
              <a:lnSpc>
                <a:spcPct val="115000"/>
              </a:lnSpc>
              <a:spcBef>
                <a:spcPts val="0"/>
              </a:spcBef>
              <a:spcAft>
                <a:spcPts val="0"/>
              </a:spcAft>
              <a:buSzPts val="1800"/>
              <a:buNone/>
            </a:pPr>
            <a:r>
              <a:rPr lang="en-US" sz="1800"/>
              <a:t>Additives using their “E” number </a:t>
            </a:r>
            <a:endParaRPr sz="1800"/>
          </a:p>
          <a:p>
            <a:pPr indent="0" lvl="0" marL="0" rtl="0" algn="l">
              <a:lnSpc>
                <a:spcPct val="115000"/>
              </a:lnSpc>
              <a:spcBef>
                <a:spcPts val="0"/>
              </a:spcBef>
              <a:spcAft>
                <a:spcPts val="0"/>
              </a:spcAft>
              <a:buSzPts val="1800"/>
              <a:buNone/>
            </a:pPr>
            <a:r>
              <a:rPr lang="en-US" sz="1800"/>
              <a:t>The origin of all animal fats (should be of Halal origin)</a:t>
            </a:r>
            <a:endParaRPr sz="1800"/>
          </a:p>
          <a:p>
            <a:pPr indent="0" lvl="0" marL="0" rtl="0" algn="l">
              <a:lnSpc>
                <a:spcPct val="115000"/>
              </a:lnSpc>
              <a:spcBef>
                <a:spcPts val="0"/>
              </a:spcBef>
              <a:spcAft>
                <a:spcPts val="0"/>
              </a:spcAft>
              <a:buSzPts val="1800"/>
              <a:buNone/>
            </a:pPr>
            <a:r>
              <a:rPr lang="en-US" sz="1800"/>
              <a:t>Net content in metric units</a:t>
            </a:r>
            <a:endParaRPr sz="1800"/>
          </a:p>
          <a:p>
            <a:pPr indent="0" lvl="0" marL="0" rtl="0" algn="l">
              <a:lnSpc>
                <a:spcPct val="115000"/>
              </a:lnSpc>
              <a:spcBef>
                <a:spcPts val="0"/>
              </a:spcBef>
              <a:spcAft>
                <a:spcPts val="0"/>
              </a:spcAft>
              <a:buSzPts val="1800"/>
              <a:buNone/>
            </a:pPr>
            <a:r>
              <a:rPr lang="en-US" sz="1800"/>
              <a:t>Production and expiry dates</a:t>
            </a:r>
            <a:endParaRPr sz="1800"/>
          </a:p>
          <a:p>
            <a:pPr indent="0" lvl="0" marL="0" rtl="0" algn="l">
              <a:lnSpc>
                <a:spcPct val="115000"/>
              </a:lnSpc>
              <a:spcBef>
                <a:spcPts val="0"/>
              </a:spcBef>
              <a:spcAft>
                <a:spcPts val="0"/>
              </a:spcAft>
              <a:buSzPts val="1800"/>
              <a:buNone/>
            </a:pPr>
            <a:r>
              <a:rPr lang="en-US" sz="1800"/>
              <a:t>Country of origin</a:t>
            </a:r>
            <a:endParaRPr sz="1800"/>
          </a:p>
          <a:p>
            <a:pPr indent="0" lvl="0" marL="0" rtl="0" algn="l">
              <a:lnSpc>
                <a:spcPct val="115000"/>
              </a:lnSpc>
              <a:spcBef>
                <a:spcPts val="0"/>
              </a:spcBef>
              <a:spcAft>
                <a:spcPts val="0"/>
              </a:spcAft>
              <a:buSzPts val="1800"/>
              <a:buNone/>
            </a:pPr>
            <a:r>
              <a:rPr lang="en-US" sz="1800"/>
              <a:t>Manufacturer’s/exporter’s name and address</a:t>
            </a:r>
            <a:endParaRPr sz="1800"/>
          </a:p>
          <a:p>
            <a:pPr indent="0" lvl="0" marL="0" rtl="0" algn="l">
              <a:lnSpc>
                <a:spcPct val="115000"/>
              </a:lnSpc>
              <a:spcBef>
                <a:spcPts val="0"/>
              </a:spcBef>
              <a:spcAft>
                <a:spcPts val="0"/>
              </a:spcAft>
              <a:buSzPts val="1800"/>
              <a:buNone/>
            </a:pPr>
            <a:r>
              <a:rPr lang="en-US" sz="1800"/>
              <a:t>Special storage and preparation instructions, if any</a:t>
            </a:r>
            <a:endParaRPr sz="1800"/>
          </a:p>
        </p:txBody>
      </p:sp>
      <p:pic>
        <p:nvPicPr>
          <p:cNvPr descr="Photograph of a magnifying glass over a nutrition label" id="2867" name="Google Shape;2867;p24" title="Magnifying Glass"/>
          <p:cNvPicPr preferRelativeResize="0"/>
          <p:nvPr>
            <p:ph idx="2" type="pic"/>
          </p:nvPr>
        </p:nvPicPr>
        <p:blipFill rotWithShape="1">
          <a:blip r:embed="rId3">
            <a:alphaModFix/>
          </a:blip>
          <a:srcRect b="0" l="10641" r="16071" t="0"/>
          <a:stretch/>
        </p:blipFill>
        <p:spPr>
          <a:xfrm>
            <a:off x="846662" y="1972500"/>
            <a:ext cx="5372276" cy="4123501"/>
          </a:xfrm>
          <a:prstGeom prst="rect">
            <a:avLst/>
          </a:prstGeom>
        </p:spPr>
      </p:pic>
      <p:sp>
        <p:nvSpPr>
          <p:cNvPr id="2868" name="Google Shape;2868;p24"/>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3" name="Shape 2873"/>
        <p:cNvGrpSpPr/>
        <p:nvPr/>
      </p:nvGrpSpPr>
      <p:grpSpPr>
        <a:xfrm>
          <a:off x="0" y="0"/>
          <a:ext cx="0" cy="0"/>
          <a:chOff x="0" y="0"/>
          <a:chExt cx="0" cy="0"/>
        </a:xfrm>
      </p:grpSpPr>
      <p:sp>
        <p:nvSpPr>
          <p:cNvPr id="2874" name="Google Shape;2874;g19a90b84abf_0_1322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1"/>
              </a:buClr>
              <a:buSzPts val="3600"/>
              <a:buFont typeface="Arial"/>
              <a:buNone/>
            </a:pPr>
            <a:r>
              <a:rPr i="0" lang="en-US" u="none"/>
              <a:t>E Numbers</a:t>
            </a:r>
            <a:endParaRPr/>
          </a:p>
        </p:txBody>
      </p:sp>
      <p:sp>
        <p:nvSpPr>
          <p:cNvPr id="2875" name="Google Shape;2875;g19a90b84abf_0_13223"/>
          <p:cNvSpPr txBox="1"/>
          <p:nvPr>
            <p:ph idx="1" type="body"/>
          </p:nvPr>
        </p:nvSpPr>
        <p:spPr>
          <a:xfrm>
            <a:off x="1172400" y="1825625"/>
            <a:ext cx="9847200" cy="43515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i="0" lang="en-US" sz="1800" u="none"/>
              <a:t>E numbers</a:t>
            </a:r>
            <a:r>
              <a:rPr i="0" lang="en-US" sz="1800" u="none"/>
              <a:t> are number codes for </a:t>
            </a:r>
            <a:r>
              <a:rPr b="1" i="0" lang="en-US" sz="1800">
                <a:uFill>
                  <a:noFill/>
                </a:uFill>
                <a:hlinkClick r:id="rId3"/>
              </a:rPr>
              <a:t>food additives</a:t>
            </a:r>
            <a:r>
              <a:rPr i="0" lang="en-US" sz="1800" u="none"/>
              <a:t> that have been assessed for use within the </a:t>
            </a:r>
            <a:endParaRPr i="0" sz="1800" u="none"/>
          </a:p>
          <a:p>
            <a:pPr indent="0" lvl="0" marL="0" marR="0" rtl="0" algn="ctr">
              <a:lnSpc>
                <a:spcPct val="115000"/>
              </a:lnSpc>
              <a:spcBef>
                <a:spcPts val="0"/>
              </a:spcBef>
              <a:spcAft>
                <a:spcPts val="0"/>
              </a:spcAft>
              <a:buNone/>
            </a:pPr>
            <a:r>
              <a:rPr b="1" i="0" lang="en-US" sz="1800">
                <a:uFill>
                  <a:noFill/>
                </a:uFill>
                <a:hlinkClick r:id="rId4"/>
              </a:rPr>
              <a:t>European Union</a:t>
            </a:r>
            <a:r>
              <a:rPr i="0" lang="en-US" sz="1800" u="none"/>
              <a:t> (the "E" prefix stands for "Europe").</a:t>
            </a:r>
            <a:endParaRPr sz="1800"/>
          </a:p>
          <a:p>
            <a:pPr indent="0" lvl="0" marL="45720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rPr b="1" i="0" lang="en-US" sz="1800" u="none"/>
              <a:t>Classification by numeric range:</a:t>
            </a:r>
            <a:endParaRPr b="1" i="0" sz="1800" u="none"/>
          </a:p>
          <a:p>
            <a:pPr indent="0" lvl="0" marL="0" marR="0" rtl="0" algn="l">
              <a:lnSpc>
                <a:spcPct val="115000"/>
              </a:lnSpc>
              <a:spcBef>
                <a:spcPts val="0"/>
              </a:spcBef>
              <a:spcAft>
                <a:spcPts val="0"/>
              </a:spcAft>
              <a:buNone/>
            </a:pPr>
            <a:r>
              <a:t/>
            </a:r>
            <a:endParaRPr sz="1800"/>
          </a:p>
          <a:p>
            <a:pPr indent="-342900" lvl="0" marL="457200" marR="0" rtl="0" algn="l">
              <a:lnSpc>
                <a:spcPct val="115000"/>
              </a:lnSpc>
              <a:spcBef>
                <a:spcPts val="0"/>
              </a:spcBef>
              <a:spcAft>
                <a:spcPts val="0"/>
              </a:spcAft>
              <a:buClr>
                <a:schemeClr val="dk2"/>
              </a:buClr>
              <a:buSzPts val="1800"/>
              <a:buChar char="•"/>
            </a:pPr>
            <a:r>
              <a:rPr i="0" lang="en-US" sz="1800" cap="none" strike="noStrike">
                <a:solidFill>
                  <a:schemeClr val="dk2"/>
                </a:solidFill>
              </a:rPr>
              <a:t>E100–E199 (colours)</a:t>
            </a:r>
            <a:r>
              <a:rPr i="0" lang="en-US" sz="1800" u="none" cap="none" strike="noStrike">
                <a:solidFill>
                  <a:schemeClr val="dk2"/>
                </a:solidFill>
              </a:rPr>
              <a:t> </a:t>
            </a:r>
            <a:endParaRPr sz="1800">
              <a:solidFill>
                <a:schemeClr val="dk2"/>
              </a:solidFill>
            </a:endParaRPr>
          </a:p>
          <a:p>
            <a:pPr indent="-342900" lvl="0" marL="457200" marR="0" rtl="0" algn="l">
              <a:lnSpc>
                <a:spcPct val="115000"/>
              </a:lnSpc>
              <a:spcBef>
                <a:spcPts val="0"/>
              </a:spcBef>
              <a:spcAft>
                <a:spcPts val="0"/>
              </a:spcAft>
              <a:buClr>
                <a:schemeClr val="dk2"/>
              </a:buClr>
              <a:buSzPts val="1800"/>
              <a:buChar char="•"/>
            </a:pPr>
            <a:r>
              <a:rPr i="0" lang="en-US" sz="1800" cap="none" strike="noStrike">
                <a:solidFill>
                  <a:schemeClr val="dk2"/>
                </a:solidFill>
              </a:rPr>
              <a:t>E200–E299 (preservatives)</a:t>
            </a:r>
            <a:r>
              <a:rPr i="0" lang="en-US" sz="1800" u="none" cap="none" strike="noStrike">
                <a:solidFill>
                  <a:schemeClr val="dk2"/>
                </a:solidFill>
              </a:rPr>
              <a:t> </a:t>
            </a:r>
            <a:endParaRPr sz="1800">
              <a:solidFill>
                <a:schemeClr val="dk2"/>
              </a:solidFill>
            </a:endParaRPr>
          </a:p>
          <a:p>
            <a:pPr indent="-342900" lvl="0" marL="457200" marR="0" rtl="0" algn="l">
              <a:lnSpc>
                <a:spcPct val="115000"/>
              </a:lnSpc>
              <a:spcBef>
                <a:spcPts val="0"/>
              </a:spcBef>
              <a:spcAft>
                <a:spcPts val="0"/>
              </a:spcAft>
              <a:buClr>
                <a:schemeClr val="dk2"/>
              </a:buClr>
              <a:buSzPts val="1800"/>
              <a:buChar char="•"/>
            </a:pPr>
            <a:r>
              <a:rPr i="0" lang="en-US" sz="1800" cap="none" strike="noStrike">
                <a:solidFill>
                  <a:schemeClr val="dk2"/>
                </a:solidFill>
              </a:rPr>
              <a:t>E300–E399 (antioxidants, acidity regulators)</a:t>
            </a:r>
            <a:r>
              <a:rPr i="0" lang="en-US" sz="1800" u="none" cap="none" strike="noStrike">
                <a:solidFill>
                  <a:schemeClr val="dk2"/>
                </a:solidFill>
              </a:rPr>
              <a:t> </a:t>
            </a:r>
            <a:endParaRPr sz="1800">
              <a:solidFill>
                <a:schemeClr val="dk2"/>
              </a:solidFill>
            </a:endParaRPr>
          </a:p>
          <a:p>
            <a:pPr indent="-342900" lvl="0" marL="457200" marR="0" rtl="0" algn="l">
              <a:lnSpc>
                <a:spcPct val="115000"/>
              </a:lnSpc>
              <a:spcBef>
                <a:spcPts val="0"/>
              </a:spcBef>
              <a:spcAft>
                <a:spcPts val="0"/>
              </a:spcAft>
              <a:buClr>
                <a:schemeClr val="dk2"/>
              </a:buClr>
              <a:buSzPts val="1800"/>
              <a:buChar char="•"/>
            </a:pPr>
            <a:r>
              <a:rPr i="0" lang="en-US" sz="1800" cap="none" strike="noStrike">
                <a:solidFill>
                  <a:schemeClr val="dk2"/>
                </a:solidFill>
              </a:rPr>
              <a:t>E400–E499 (thickeners, stabilizers, emulsifiers)</a:t>
            </a:r>
            <a:r>
              <a:rPr i="0" lang="en-US" sz="1800" u="none" cap="none" strike="noStrike">
                <a:solidFill>
                  <a:schemeClr val="dk2"/>
                </a:solidFill>
              </a:rPr>
              <a:t> </a:t>
            </a:r>
            <a:endParaRPr sz="1800">
              <a:solidFill>
                <a:schemeClr val="dk2"/>
              </a:solidFill>
            </a:endParaRPr>
          </a:p>
          <a:p>
            <a:pPr indent="-342900" lvl="0" marL="457200" marR="0" rtl="0" algn="l">
              <a:lnSpc>
                <a:spcPct val="115000"/>
              </a:lnSpc>
              <a:spcBef>
                <a:spcPts val="0"/>
              </a:spcBef>
              <a:spcAft>
                <a:spcPts val="0"/>
              </a:spcAft>
              <a:buClr>
                <a:schemeClr val="dk2"/>
              </a:buClr>
              <a:buSzPts val="1800"/>
              <a:buChar char="•"/>
            </a:pPr>
            <a:r>
              <a:rPr i="0" lang="en-US" sz="1800" cap="none" strike="noStrike">
                <a:solidFill>
                  <a:schemeClr val="dk2"/>
                </a:solidFill>
              </a:rPr>
              <a:t>E500–E599 (acidity regulators, anti-caking agents)</a:t>
            </a:r>
            <a:r>
              <a:rPr i="0" lang="en-US" sz="1800" u="none" cap="none" strike="noStrike">
                <a:solidFill>
                  <a:schemeClr val="dk2"/>
                </a:solidFill>
              </a:rPr>
              <a:t> </a:t>
            </a:r>
            <a:endParaRPr sz="1800">
              <a:solidFill>
                <a:schemeClr val="dk2"/>
              </a:solidFill>
            </a:endParaRPr>
          </a:p>
          <a:p>
            <a:pPr indent="-342900" lvl="0" marL="457200" marR="0" rtl="0" algn="l">
              <a:lnSpc>
                <a:spcPct val="115000"/>
              </a:lnSpc>
              <a:spcBef>
                <a:spcPts val="0"/>
              </a:spcBef>
              <a:spcAft>
                <a:spcPts val="0"/>
              </a:spcAft>
              <a:buClr>
                <a:schemeClr val="dk2"/>
              </a:buClr>
              <a:buSzPts val="1800"/>
              <a:buChar char="•"/>
            </a:pPr>
            <a:r>
              <a:rPr i="0" lang="en-US" sz="1800" cap="none" strike="noStrike">
                <a:solidFill>
                  <a:schemeClr val="dk2"/>
                </a:solidFill>
              </a:rPr>
              <a:t>E600–E699 (flavour enhancers)</a:t>
            </a:r>
            <a:r>
              <a:rPr i="0" lang="en-US" sz="1800" u="none" cap="none" strike="noStrike">
                <a:solidFill>
                  <a:schemeClr val="dk2"/>
                </a:solidFill>
              </a:rPr>
              <a:t> </a:t>
            </a:r>
            <a:endParaRPr sz="1800">
              <a:solidFill>
                <a:schemeClr val="dk2"/>
              </a:solidFill>
            </a:endParaRPr>
          </a:p>
          <a:p>
            <a:pPr indent="-342900" lvl="0" marL="457200" marR="0" rtl="0" algn="l">
              <a:lnSpc>
                <a:spcPct val="115000"/>
              </a:lnSpc>
              <a:spcBef>
                <a:spcPts val="0"/>
              </a:spcBef>
              <a:spcAft>
                <a:spcPts val="0"/>
              </a:spcAft>
              <a:buClr>
                <a:schemeClr val="dk2"/>
              </a:buClr>
              <a:buSzPts val="1800"/>
              <a:buChar char="•"/>
            </a:pPr>
            <a:r>
              <a:rPr i="0" lang="en-US" sz="1800" cap="none" strike="noStrike">
                <a:solidFill>
                  <a:schemeClr val="dk2"/>
                </a:solidFill>
              </a:rPr>
              <a:t>E700–E799 (antibiotics)</a:t>
            </a:r>
            <a:r>
              <a:rPr i="0" lang="en-US" sz="1800" u="none" cap="none" strike="noStrike">
                <a:solidFill>
                  <a:schemeClr val="dk2"/>
                </a:solidFill>
              </a:rPr>
              <a:t> </a:t>
            </a:r>
            <a:endParaRPr sz="1800">
              <a:solidFill>
                <a:schemeClr val="dk2"/>
              </a:solidFill>
            </a:endParaRPr>
          </a:p>
          <a:p>
            <a:pPr indent="-342900" lvl="0" marL="457200" marR="0" rtl="0" algn="l">
              <a:lnSpc>
                <a:spcPct val="115000"/>
              </a:lnSpc>
              <a:spcBef>
                <a:spcPts val="0"/>
              </a:spcBef>
              <a:spcAft>
                <a:spcPts val="0"/>
              </a:spcAft>
              <a:buClr>
                <a:schemeClr val="dk2"/>
              </a:buClr>
              <a:buSzPts val="1800"/>
              <a:buChar char="•"/>
            </a:pPr>
            <a:r>
              <a:rPr i="0" lang="en-US" sz="1800" cap="none" strike="noStrike">
                <a:solidFill>
                  <a:schemeClr val="dk2"/>
                </a:solidFill>
              </a:rPr>
              <a:t>E900–E999 (miscellaneous)</a:t>
            </a:r>
            <a:r>
              <a:rPr i="0" lang="en-US" sz="1800" u="none" cap="none" strike="noStrike">
                <a:solidFill>
                  <a:schemeClr val="dk2"/>
                </a:solidFill>
              </a:rPr>
              <a:t> </a:t>
            </a:r>
            <a:endParaRPr sz="1800">
              <a:solidFill>
                <a:schemeClr val="dk2"/>
              </a:solidFill>
            </a:endParaRPr>
          </a:p>
          <a:p>
            <a:pPr indent="-342900" lvl="0" marL="457200" marR="0" rtl="0" algn="l">
              <a:lnSpc>
                <a:spcPct val="115000"/>
              </a:lnSpc>
              <a:spcBef>
                <a:spcPts val="0"/>
              </a:spcBef>
              <a:spcAft>
                <a:spcPts val="0"/>
              </a:spcAft>
              <a:buClr>
                <a:schemeClr val="dk2"/>
              </a:buClr>
              <a:buSzPts val="1800"/>
              <a:buChar char="•"/>
            </a:pPr>
            <a:r>
              <a:rPr i="0" lang="en-US" sz="1800" cap="none" strike="noStrike">
                <a:solidFill>
                  <a:schemeClr val="dk2"/>
                </a:solidFill>
              </a:rPr>
              <a:t>E1000–E1</a:t>
            </a:r>
            <a:r>
              <a:rPr lang="en-US" sz="1800">
                <a:solidFill>
                  <a:schemeClr val="dk2"/>
                </a:solidFill>
              </a:rPr>
              <a:t>5</a:t>
            </a:r>
            <a:r>
              <a:rPr i="0" lang="en-US" sz="1800" cap="none" strike="noStrike">
                <a:solidFill>
                  <a:schemeClr val="dk2"/>
                </a:solidFill>
              </a:rPr>
              <a:t>99 (additional chemicals)</a:t>
            </a:r>
            <a:endParaRPr i="0" sz="1800" u="none" cap="none" strike="noStrike">
              <a:solidFill>
                <a:schemeClr val="dk2"/>
              </a:solidFill>
            </a:endParaRPr>
          </a:p>
        </p:txBody>
      </p:sp>
      <p:sp>
        <p:nvSpPr>
          <p:cNvPr id="2876" name="Google Shape;2876;g19a90b84abf_0_13223"/>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0" name="Shape 2880"/>
        <p:cNvGrpSpPr/>
        <p:nvPr/>
      </p:nvGrpSpPr>
      <p:grpSpPr>
        <a:xfrm>
          <a:off x="0" y="0"/>
          <a:ext cx="0" cy="0"/>
          <a:chOff x="0" y="0"/>
          <a:chExt cx="0" cy="0"/>
        </a:xfrm>
      </p:grpSpPr>
      <p:pic>
        <p:nvPicPr>
          <p:cNvPr descr="Photograph of a woman's hands holding a tablet that displays information about calories. Various foods like fruit, bagels, and macarons are on the table in the background." id="2881" name="Google Shape;2881;p25" title="Nutrition Label on a Tablet"/>
          <p:cNvPicPr preferRelativeResize="0"/>
          <p:nvPr/>
        </p:nvPicPr>
        <p:blipFill rotWithShape="1">
          <a:blip r:embed="rId3">
            <a:alphaModFix/>
          </a:blip>
          <a:srcRect b="179" l="527" r="-29" t="5105"/>
          <a:stretch/>
        </p:blipFill>
        <p:spPr>
          <a:xfrm>
            <a:off x="0" y="0"/>
            <a:ext cx="12192000" cy="6857999"/>
          </a:xfrm>
          <a:prstGeom prst="rect">
            <a:avLst/>
          </a:prstGeom>
          <a:noFill/>
          <a:ln>
            <a:noFill/>
          </a:ln>
        </p:spPr>
      </p:pic>
      <p:sp>
        <p:nvSpPr>
          <p:cNvPr id="2882" name="Google Shape;2882;p25"/>
          <p:cNvSpPr txBox="1"/>
          <p:nvPr>
            <p:ph type="title"/>
          </p:nvPr>
        </p:nvSpPr>
        <p:spPr>
          <a:xfrm>
            <a:off x="2143650" y="5258425"/>
            <a:ext cx="5062800" cy="1381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100"/>
              <a:buNone/>
            </a:pPr>
            <a:r>
              <a:rPr lang="en-US"/>
              <a:t>Information For </a:t>
            </a:r>
            <a:endParaRPr/>
          </a:p>
          <a:p>
            <a:pPr indent="0" lvl="0" marL="0" rtl="0" algn="ctr">
              <a:spcBef>
                <a:spcPts val="0"/>
              </a:spcBef>
              <a:spcAft>
                <a:spcPts val="0"/>
              </a:spcAft>
              <a:buSzPts val="1100"/>
              <a:buNone/>
            </a:pPr>
            <a:r>
              <a:rPr lang="en-US"/>
              <a:t>Your Interest</a:t>
            </a:r>
            <a:endParaRPr/>
          </a:p>
        </p:txBody>
      </p:sp>
      <p:sp>
        <p:nvSpPr>
          <p:cNvPr id="2883" name="Google Shape;2883;p25"/>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1" name="Shape 2651"/>
        <p:cNvGrpSpPr/>
        <p:nvPr/>
      </p:nvGrpSpPr>
      <p:grpSpPr>
        <a:xfrm>
          <a:off x="0" y="0"/>
          <a:ext cx="0" cy="0"/>
          <a:chOff x="0" y="0"/>
          <a:chExt cx="0" cy="0"/>
        </a:xfrm>
      </p:grpSpPr>
      <p:sp>
        <p:nvSpPr>
          <p:cNvPr id="2652" name="Google Shape;2652;p4"/>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What Information is on Food Labels?</a:t>
            </a:r>
            <a:endParaRPr/>
          </a:p>
        </p:txBody>
      </p:sp>
      <p:pic>
        <p:nvPicPr>
          <p:cNvPr descr="A photograph of a food label for Healthy Choice Chicken Noodle Soup" id="2653" name="Google Shape;2653;p4" title="Food Label"/>
          <p:cNvPicPr preferRelativeResize="0"/>
          <p:nvPr/>
        </p:nvPicPr>
        <p:blipFill rotWithShape="1">
          <a:blip r:embed="rId4">
            <a:alphaModFix/>
          </a:blip>
          <a:srcRect b="2619" l="0" r="0" t="0"/>
          <a:stretch/>
        </p:blipFill>
        <p:spPr>
          <a:xfrm>
            <a:off x="1434675" y="1385100"/>
            <a:ext cx="9322649" cy="5329425"/>
          </a:xfrm>
          <a:prstGeom prst="rect">
            <a:avLst/>
          </a:prstGeom>
          <a:noFill/>
          <a:ln>
            <a:noFill/>
          </a:ln>
        </p:spPr>
      </p:pic>
      <p:sp>
        <p:nvSpPr>
          <p:cNvPr id="2654" name="Google Shape;2654;p4"/>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7" name="Shape 2887"/>
        <p:cNvGrpSpPr/>
        <p:nvPr/>
      </p:nvGrpSpPr>
      <p:grpSpPr>
        <a:xfrm>
          <a:off x="0" y="0"/>
          <a:ext cx="0" cy="0"/>
          <a:chOff x="0" y="0"/>
          <a:chExt cx="0" cy="0"/>
        </a:xfrm>
      </p:grpSpPr>
      <p:sp>
        <p:nvSpPr>
          <p:cNvPr id="2888" name="Google Shape;2888;p2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Serving Size</a:t>
            </a:r>
            <a:endParaRPr/>
          </a:p>
        </p:txBody>
      </p:sp>
      <p:sp>
        <p:nvSpPr>
          <p:cNvPr id="2889" name="Google Shape;2889;p26"/>
          <p:cNvSpPr txBox="1"/>
          <p:nvPr>
            <p:ph idx="1" type="body"/>
          </p:nvPr>
        </p:nvSpPr>
        <p:spPr>
          <a:xfrm>
            <a:off x="5220000" y="1976850"/>
            <a:ext cx="57153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770"/>
              <a:buNone/>
            </a:pPr>
            <a:r>
              <a:t/>
            </a:r>
            <a:endParaRPr sz="1800"/>
          </a:p>
          <a:p>
            <a:pPr indent="0" lvl="0" marL="0" rtl="0" algn="l">
              <a:lnSpc>
                <a:spcPct val="100000"/>
              </a:lnSpc>
              <a:spcBef>
                <a:spcPts val="0"/>
              </a:spcBef>
              <a:spcAft>
                <a:spcPts val="0"/>
              </a:spcAft>
              <a:buSzPts val="770"/>
              <a:buNone/>
            </a:pPr>
            <a:r>
              <a:rPr lang="en-US" sz="1800"/>
              <a:t>Serving sizes are standardized to make it easier to compare similar foods.</a:t>
            </a:r>
            <a:endParaRPr sz="1800"/>
          </a:p>
          <a:p>
            <a:pPr indent="0" lvl="0" marL="0" rtl="0" algn="l">
              <a:lnSpc>
                <a:spcPct val="100000"/>
              </a:lnSpc>
              <a:spcBef>
                <a:spcPts val="0"/>
              </a:spcBef>
              <a:spcAft>
                <a:spcPts val="0"/>
              </a:spcAft>
              <a:buSzPts val="770"/>
              <a:buNone/>
            </a:pPr>
            <a:r>
              <a:rPr lang="en-US" sz="1800"/>
              <a:t>They are provided in familiar units, such as cups or pieces, followed by the metric amount, e.g., the number of grams.</a:t>
            </a:r>
            <a:endParaRPr sz="1800"/>
          </a:p>
          <a:p>
            <a:pPr indent="0" lvl="0" marL="0" rtl="0" algn="l">
              <a:lnSpc>
                <a:spcPct val="100000"/>
              </a:lnSpc>
              <a:spcBef>
                <a:spcPts val="0"/>
              </a:spcBef>
              <a:spcAft>
                <a:spcPts val="0"/>
              </a:spcAft>
              <a:buSzPts val="770"/>
              <a:buNone/>
            </a:pPr>
            <a:r>
              <a:rPr lang="en-US" sz="1800"/>
              <a:t>The size of the serving on the food package influences the number of calories and all the nutrient amounts listed on the top part of the label.</a:t>
            </a:r>
            <a:endParaRPr sz="1800"/>
          </a:p>
          <a:p>
            <a:pPr indent="0" lvl="0" marL="0" rtl="0" algn="l">
              <a:lnSpc>
                <a:spcPct val="100000"/>
              </a:lnSpc>
              <a:spcBef>
                <a:spcPts val="0"/>
              </a:spcBef>
              <a:spcAft>
                <a:spcPts val="0"/>
              </a:spcAft>
              <a:buSzPts val="770"/>
              <a:buNone/>
            </a:pPr>
            <a:r>
              <a:rPr b="1" lang="en-US" sz="1800"/>
              <a:t>Pay attention to the serving size, especially how many servings there are in the food package.</a:t>
            </a:r>
            <a:endParaRPr sz="1800"/>
          </a:p>
          <a:p>
            <a:pPr indent="0" lvl="0" marL="0" rtl="0" algn="l">
              <a:lnSpc>
                <a:spcPct val="100000"/>
              </a:lnSpc>
              <a:spcBef>
                <a:spcPts val="0"/>
              </a:spcBef>
              <a:spcAft>
                <a:spcPts val="0"/>
              </a:spcAft>
              <a:buSzPts val="770"/>
              <a:buNone/>
            </a:pPr>
            <a:r>
              <a:rPr lang="en-US" sz="1800"/>
              <a:t>In the sample label, one serving of macaroni and cheese equals one cup. If a person eats the whole package, he/she would eat </a:t>
            </a:r>
            <a:r>
              <a:rPr b="1" lang="en-US" sz="1800"/>
              <a:t>two</a:t>
            </a:r>
            <a:r>
              <a:rPr lang="en-US" sz="1800"/>
              <a:t> </a:t>
            </a:r>
            <a:r>
              <a:rPr b="1" lang="en-US" sz="1800"/>
              <a:t>cups</a:t>
            </a:r>
            <a:r>
              <a:rPr lang="en-US" sz="1800"/>
              <a:t>. That doubles the calories and other nutrient numbers, including the % Daily Values as shown in the sample label.</a:t>
            </a:r>
            <a:endParaRPr sz="1800"/>
          </a:p>
        </p:txBody>
      </p:sp>
      <p:pic>
        <p:nvPicPr>
          <p:cNvPr descr="Title and Serving Size Information section of label, with number of servings." id="2890" name="Google Shape;2890;p26" title="Nutrition Facts"/>
          <p:cNvPicPr preferRelativeResize="0"/>
          <p:nvPr/>
        </p:nvPicPr>
        <p:blipFill rotWithShape="1">
          <a:blip r:embed="rId4">
            <a:alphaModFix/>
          </a:blip>
          <a:srcRect b="1470" l="0" r="0" t="42191"/>
          <a:stretch/>
        </p:blipFill>
        <p:spPr>
          <a:xfrm>
            <a:off x="6588300" y="1690825"/>
            <a:ext cx="3048000" cy="490250"/>
          </a:xfrm>
          <a:prstGeom prst="rect">
            <a:avLst/>
          </a:prstGeom>
          <a:noFill/>
          <a:ln>
            <a:noFill/>
          </a:ln>
        </p:spPr>
      </p:pic>
      <p:pic>
        <p:nvPicPr>
          <p:cNvPr descr="Nutrition Facts label highlighting various parts of the label in different colors to explain how to determine serving size." id="2891" name="Google Shape;2891;p26" title="Nutrition Facts Label"/>
          <p:cNvPicPr preferRelativeResize="0"/>
          <p:nvPr/>
        </p:nvPicPr>
        <p:blipFill>
          <a:blip r:embed="rId5">
            <a:alphaModFix/>
          </a:blip>
          <a:stretch>
            <a:fillRect/>
          </a:stretch>
        </p:blipFill>
        <p:spPr>
          <a:xfrm>
            <a:off x="1256700" y="1442699"/>
            <a:ext cx="3632225" cy="4720050"/>
          </a:xfrm>
          <a:prstGeom prst="rect">
            <a:avLst/>
          </a:prstGeom>
          <a:noFill/>
          <a:ln>
            <a:noFill/>
          </a:ln>
        </p:spPr>
      </p:pic>
      <p:sp>
        <p:nvSpPr>
          <p:cNvPr id="2892" name="Google Shape;2892;p26"/>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6" name="Shape 2896"/>
        <p:cNvGrpSpPr/>
        <p:nvPr/>
      </p:nvGrpSpPr>
      <p:grpSpPr>
        <a:xfrm>
          <a:off x="0" y="0"/>
          <a:ext cx="0" cy="0"/>
          <a:chOff x="0" y="0"/>
          <a:chExt cx="0" cy="0"/>
        </a:xfrm>
      </p:grpSpPr>
      <p:sp>
        <p:nvSpPr>
          <p:cNvPr id="2897" name="Google Shape;2897;g166f0840898_0_266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100"/>
              <a:buNone/>
            </a:pPr>
            <a:r>
              <a:rPr lang="en-US"/>
              <a:t>Calories (Calories from Fat)</a:t>
            </a:r>
            <a:endParaRPr/>
          </a:p>
        </p:txBody>
      </p:sp>
      <p:sp>
        <p:nvSpPr>
          <p:cNvPr id="2898" name="Google Shape;2898;g166f0840898_0_2660"/>
          <p:cNvSpPr txBox="1"/>
          <p:nvPr>
            <p:ph idx="1" type="body"/>
          </p:nvPr>
        </p:nvSpPr>
        <p:spPr>
          <a:xfrm>
            <a:off x="5712899" y="1976850"/>
            <a:ext cx="4958100" cy="4114800"/>
          </a:xfrm>
          <a:prstGeom prst="rect">
            <a:avLst/>
          </a:prstGeom>
          <a:noFill/>
          <a:ln>
            <a:noFill/>
          </a:ln>
        </p:spPr>
        <p:txBody>
          <a:bodyPr anchorCtr="0" anchor="b" bIns="45700" lIns="91425" spcFirstLastPara="1" rIns="91425" wrap="square" tIns="45700">
            <a:normAutofit/>
          </a:bodyPr>
          <a:lstStyle/>
          <a:p>
            <a:pPr indent="0" lvl="0" marL="0" rtl="0" algn="l">
              <a:lnSpc>
                <a:spcPct val="95000"/>
              </a:lnSpc>
              <a:spcBef>
                <a:spcPts val="0"/>
              </a:spcBef>
              <a:spcAft>
                <a:spcPts val="0"/>
              </a:spcAft>
              <a:buClr>
                <a:schemeClr val="dk1"/>
              </a:buClr>
              <a:buSzPts val="1100"/>
              <a:buFont typeface="Arial"/>
              <a:buNone/>
            </a:pPr>
            <a:r>
              <a:rPr lang="en-US" sz="1817"/>
              <a:t>Calories provide a measure of how much energy you get from a serving of this food. The calorie section of the label can help in managing weight of a person (i.e. gain, lose, or maintain.)</a:t>
            </a:r>
            <a:endParaRPr sz="1817"/>
          </a:p>
          <a:p>
            <a:pPr indent="0" lvl="0" marL="0" rtl="0" algn="l">
              <a:lnSpc>
                <a:spcPct val="95000"/>
              </a:lnSpc>
              <a:spcBef>
                <a:spcPts val="0"/>
              </a:spcBef>
              <a:spcAft>
                <a:spcPts val="0"/>
              </a:spcAft>
              <a:buClr>
                <a:schemeClr val="dk1"/>
              </a:buClr>
              <a:buSzPts val="1100"/>
              <a:buFont typeface="Arial"/>
              <a:buNone/>
            </a:pPr>
            <a:r>
              <a:t/>
            </a:r>
            <a:endParaRPr sz="1817"/>
          </a:p>
          <a:p>
            <a:pPr indent="0" lvl="0" marL="0" rtl="0" algn="l">
              <a:lnSpc>
                <a:spcPct val="95000"/>
              </a:lnSpc>
              <a:spcBef>
                <a:spcPts val="0"/>
              </a:spcBef>
              <a:spcAft>
                <a:spcPts val="0"/>
              </a:spcAft>
              <a:buClr>
                <a:schemeClr val="dk1"/>
              </a:buClr>
              <a:buSzPts val="1100"/>
              <a:buFont typeface="Arial"/>
              <a:buNone/>
            </a:pPr>
            <a:r>
              <a:rPr b="1" lang="en-US" sz="1817"/>
              <a:t>Remember</a:t>
            </a:r>
            <a:r>
              <a:rPr lang="en-US" sz="1817"/>
              <a:t>: The number of servings (portion amount) you consume determines the number of calories you actually eat.</a:t>
            </a:r>
            <a:endParaRPr sz="1817"/>
          </a:p>
          <a:p>
            <a:pPr indent="0" lvl="0" marL="0" rtl="0" algn="l">
              <a:lnSpc>
                <a:spcPct val="95000"/>
              </a:lnSpc>
              <a:spcBef>
                <a:spcPts val="0"/>
              </a:spcBef>
              <a:spcAft>
                <a:spcPts val="0"/>
              </a:spcAft>
              <a:buClr>
                <a:schemeClr val="dk1"/>
              </a:buClr>
              <a:buSzPts val="1100"/>
              <a:buFont typeface="Arial"/>
              <a:buNone/>
            </a:pPr>
            <a:r>
              <a:t/>
            </a:r>
            <a:endParaRPr sz="1817"/>
          </a:p>
          <a:p>
            <a:pPr indent="0" lvl="0" marL="0" rtl="0" algn="l">
              <a:lnSpc>
                <a:spcPct val="95000"/>
              </a:lnSpc>
              <a:spcBef>
                <a:spcPts val="0"/>
              </a:spcBef>
              <a:spcAft>
                <a:spcPts val="0"/>
              </a:spcAft>
              <a:buClr>
                <a:schemeClr val="dk1"/>
              </a:buClr>
              <a:buSzPts val="1100"/>
              <a:buFont typeface="Arial"/>
              <a:buNone/>
            </a:pPr>
            <a:r>
              <a:rPr b="1" lang="en-US" sz="1817"/>
              <a:t>General Guide to Calories per serving</a:t>
            </a:r>
            <a:r>
              <a:rPr lang="en-US" sz="1817"/>
              <a:t>:</a:t>
            </a:r>
            <a:endParaRPr sz="1817"/>
          </a:p>
          <a:p>
            <a:pPr indent="0" lvl="0" marL="0" rtl="0" algn="l">
              <a:lnSpc>
                <a:spcPct val="95000"/>
              </a:lnSpc>
              <a:spcBef>
                <a:spcPts val="0"/>
              </a:spcBef>
              <a:spcAft>
                <a:spcPts val="0"/>
              </a:spcAft>
              <a:buClr>
                <a:schemeClr val="dk1"/>
              </a:buClr>
              <a:buSzPts val="1100"/>
              <a:buFont typeface="Arial"/>
              <a:buNone/>
            </a:pPr>
            <a:r>
              <a:rPr lang="en-US" sz="1817"/>
              <a:t>40 Calories is low </a:t>
            </a:r>
            <a:endParaRPr sz="1817"/>
          </a:p>
          <a:p>
            <a:pPr indent="0" lvl="0" marL="0" rtl="0" algn="l">
              <a:lnSpc>
                <a:spcPct val="95000"/>
              </a:lnSpc>
              <a:spcBef>
                <a:spcPts val="0"/>
              </a:spcBef>
              <a:spcAft>
                <a:spcPts val="0"/>
              </a:spcAft>
              <a:buClr>
                <a:schemeClr val="dk1"/>
              </a:buClr>
              <a:buSzPts val="1100"/>
              <a:buFont typeface="Arial"/>
              <a:buNone/>
            </a:pPr>
            <a:r>
              <a:rPr lang="en-US" sz="1817"/>
              <a:t>100 Calories is moderate </a:t>
            </a:r>
            <a:endParaRPr sz="1817"/>
          </a:p>
          <a:p>
            <a:pPr indent="0" lvl="0" marL="0" rtl="0" algn="l">
              <a:lnSpc>
                <a:spcPct val="95000"/>
              </a:lnSpc>
              <a:spcBef>
                <a:spcPts val="0"/>
              </a:spcBef>
              <a:spcAft>
                <a:spcPts val="0"/>
              </a:spcAft>
              <a:buNone/>
            </a:pPr>
            <a:r>
              <a:rPr lang="en-US" sz="1817"/>
              <a:t>400 Calories or more is high</a:t>
            </a:r>
            <a:endParaRPr sz="1817"/>
          </a:p>
        </p:txBody>
      </p:sp>
      <p:pic>
        <p:nvPicPr>
          <p:cNvPr descr="Nutrition Facts label highlighting various parts of the label in different colors to explain how to determine serving size." id="2899" name="Google Shape;2899;g166f0840898_0_2660" title="Nutrition Facts Label"/>
          <p:cNvPicPr preferRelativeResize="0"/>
          <p:nvPr/>
        </p:nvPicPr>
        <p:blipFill>
          <a:blip r:embed="rId4">
            <a:alphaModFix/>
          </a:blip>
          <a:stretch>
            <a:fillRect/>
          </a:stretch>
        </p:blipFill>
        <p:spPr>
          <a:xfrm>
            <a:off x="1521001" y="1442699"/>
            <a:ext cx="3632225" cy="4720050"/>
          </a:xfrm>
          <a:prstGeom prst="rect">
            <a:avLst/>
          </a:prstGeom>
          <a:noFill/>
          <a:ln>
            <a:noFill/>
          </a:ln>
        </p:spPr>
      </p:pic>
      <p:pic>
        <p:nvPicPr>
          <p:cNvPr descr="Calories from Fat section of label, also showing total calories." id="2900" name="Google Shape;2900;g166f0840898_0_2660"/>
          <p:cNvPicPr preferRelativeResize="0"/>
          <p:nvPr/>
        </p:nvPicPr>
        <p:blipFill>
          <a:blip r:embed="rId5">
            <a:alphaModFix/>
          </a:blip>
          <a:stretch>
            <a:fillRect/>
          </a:stretch>
        </p:blipFill>
        <p:spPr>
          <a:xfrm>
            <a:off x="6483449" y="1846400"/>
            <a:ext cx="3632225" cy="613551"/>
          </a:xfrm>
          <a:prstGeom prst="rect">
            <a:avLst/>
          </a:prstGeom>
          <a:noFill/>
          <a:ln>
            <a:noFill/>
          </a:ln>
        </p:spPr>
      </p:pic>
      <p:sp>
        <p:nvSpPr>
          <p:cNvPr id="2901" name="Google Shape;2901;g166f0840898_0_2660"/>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5" name="Shape 2905"/>
        <p:cNvGrpSpPr/>
        <p:nvPr/>
      </p:nvGrpSpPr>
      <p:grpSpPr>
        <a:xfrm>
          <a:off x="0" y="0"/>
          <a:ext cx="0" cy="0"/>
          <a:chOff x="0" y="0"/>
          <a:chExt cx="0" cy="0"/>
        </a:xfrm>
      </p:grpSpPr>
      <p:pic>
        <p:nvPicPr>
          <p:cNvPr descr="Foootnote section of label, indicating values for 2000 and 2500 calorie diets highlighting the statement: &quot;* Percent Daily Values are based on a 2000 calorie diet.&quot;" id="2906" name="Google Shape;2906;g166f0840898_0_2674" title="Footnote of Nutrition Label"/>
          <p:cNvPicPr preferRelativeResize="0"/>
          <p:nvPr>
            <p:ph idx="1" type="body"/>
          </p:nvPr>
        </p:nvPicPr>
        <p:blipFill rotWithShape="1">
          <a:blip r:embed="rId3">
            <a:alphaModFix/>
          </a:blip>
          <a:srcRect b="0" l="0" r="0" t="0"/>
          <a:stretch/>
        </p:blipFill>
        <p:spPr>
          <a:xfrm>
            <a:off x="1466063" y="2484500"/>
            <a:ext cx="4302900" cy="2274900"/>
          </a:xfrm>
          <a:prstGeom prst="rect">
            <a:avLst/>
          </a:prstGeom>
          <a:noFill/>
          <a:ln>
            <a:noFill/>
          </a:ln>
          <a:effectLst>
            <a:outerShdw blurRad="57150" rotWithShape="0" algn="bl" dir="5400000" dist="19050">
              <a:srgbClr val="000000">
                <a:alpha val="50000"/>
              </a:srgbClr>
            </a:outerShdw>
          </a:effectLst>
        </p:spPr>
      </p:pic>
      <p:sp>
        <p:nvSpPr>
          <p:cNvPr id="2907" name="Google Shape;2907;g166f0840898_0_267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100"/>
              <a:buNone/>
            </a:pPr>
            <a:r>
              <a:rPr lang="en-US"/>
              <a:t>Understanding the Footnote on the </a:t>
            </a:r>
            <a:endParaRPr/>
          </a:p>
          <a:p>
            <a:pPr indent="0" lvl="0" marL="0" rtl="0" algn="ctr">
              <a:spcBef>
                <a:spcPts val="0"/>
              </a:spcBef>
              <a:spcAft>
                <a:spcPts val="0"/>
              </a:spcAft>
              <a:buSzPts val="1100"/>
              <a:buNone/>
            </a:pPr>
            <a:r>
              <a:rPr lang="en-US"/>
              <a:t>Bottom of the Nutrition Facts Label</a:t>
            </a:r>
            <a:endParaRPr/>
          </a:p>
        </p:txBody>
      </p:sp>
      <p:sp>
        <p:nvSpPr>
          <p:cNvPr id="2908" name="Google Shape;2908;g166f0840898_0_2674"/>
          <p:cNvSpPr txBox="1"/>
          <p:nvPr>
            <p:ph idx="1" type="body"/>
          </p:nvPr>
        </p:nvSpPr>
        <p:spPr>
          <a:xfrm>
            <a:off x="1466100" y="5467775"/>
            <a:ext cx="9259800" cy="700200"/>
          </a:xfrm>
          <a:prstGeom prst="rect">
            <a:avLst/>
          </a:prstGeom>
          <a:noFill/>
          <a:ln>
            <a:noFill/>
          </a:ln>
        </p:spPr>
        <p:txBody>
          <a:bodyPr anchorCtr="0" anchor="ctr" bIns="45700" lIns="91425" spcFirstLastPara="1" rIns="91425" wrap="square" tIns="45700">
            <a:normAutofit/>
          </a:bodyPr>
          <a:lstStyle/>
          <a:p>
            <a:pPr indent="0" lvl="0" marL="0" rtl="0" algn="ctr">
              <a:lnSpc>
                <a:spcPct val="95000"/>
              </a:lnSpc>
              <a:spcBef>
                <a:spcPts val="0"/>
              </a:spcBef>
              <a:spcAft>
                <a:spcPts val="0"/>
              </a:spcAft>
              <a:buNone/>
            </a:pPr>
            <a:r>
              <a:rPr b="1" lang="en-US" sz="1817"/>
              <a:t>Note</a:t>
            </a:r>
            <a:r>
              <a:rPr lang="en-US" sz="1817"/>
              <a:t>: Trans fat, Sugars and Protein are not listed as a % DV on the Nutrition Facts label.</a:t>
            </a:r>
            <a:endParaRPr sz="1817"/>
          </a:p>
        </p:txBody>
      </p:sp>
      <p:pic>
        <p:nvPicPr>
          <p:cNvPr descr="Illustration of previous sentence concerning % fat allowance in one serving." id="2909" name="Google Shape;2909;g166f0840898_0_2674" title="1 Serving"/>
          <p:cNvPicPr preferRelativeResize="0"/>
          <p:nvPr/>
        </p:nvPicPr>
        <p:blipFill>
          <a:blip r:embed="rId4">
            <a:alphaModFix/>
          </a:blip>
          <a:stretch>
            <a:fillRect/>
          </a:stretch>
        </p:blipFill>
        <p:spPr>
          <a:xfrm>
            <a:off x="6420638" y="2484500"/>
            <a:ext cx="4305300" cy="1209675"/>
          </a:xfrm>
          <a:prstGeom prst="rect">
            <a:avLst/>
          </a:prstGeom>
          <a:noFill/>
          <a:ln>
            <a:noFill/>
          </a:ln>
        </p:spPr>
      </p:pic>
      <p:pic>
        <p:nvPicPr>
          <p:cNvPr descr="Illustration of previous sentence concerning % fat allowance in two servings." id="2910" name="Google Shape;2910;g166f0840898_0_2674" title="2 Servings"/>
          <p:cNvPicPr preferRelativeResize="0"/>
          <p:nvPr/>
        </p:nvPicPr>
        <p:blipFill>
          <a:blip r:embed="rId5">
            <a:alphaModFix/>
          </a:blip>
          <a:stretch>
            <a:fillRect/>
          </a:stretch>
        </p:blipFill>
        <p:spPr>
          <a:xfrm>
            <a:off x="6420638" y="4191000"/>
            <a:ext cx="4305300" cy="1209675"/>
          </a:xfrm>
          <a:prstGeom prst="rect">
            <a:avLst/>
          </a:prstGeom>
          <a:noFill/>
          <a:ln>
            <a:noFill/>
          </a:ln>
        </p:spPr>
      </p:pic>
      <p:sp>
        <p:nvSpPr>
          <p:cNvPr id="2911" name="Google Shape;2911;g166f0840898_0_2674"/>
          <p:cNvSpPr txBox="1"/>
          <p:nvPr/>
        </p:nvSpPr>
        <p:spPr>
          <a:xfrm>
            <a:off x="7448950" y="1969925"/>
            <a:ext cx="1914300" cy="400200"/>
          </a:xfrm>
          <a:prstGeom prst="rect">
            <a:avLst/>
          </a:prstGeom>
          <a:solidFill>
            <a:srgbClr val="ECEC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Calibri"/>
                <a:ea typeface="Calibri"/>
                <a:cs typeface="Calibri"/>
                <a:sym typeface="Calibri"/>
              </a:rPr>
              <a:t>1 Serving</a:t>
            </a:r>
            <a:endParaRPr b="1">
              <a:latin typeface="Calibri"/>
              <a:ea typeface="Calibri"/>
              <a:cs typeface="Calibri"/>
              <a:sym typeface="Calibri"/>
            </a:endParaRPr>
          </a:p>
        </p:txBody>
      </p:sp>
      <p:sp>
        <p:nvSpPr>
          <p:cNvPr id="2912" name="Google Shape;2912;g166f0840898_0_2674"/>
          <p:cNvSpPr txBox="1"/>
          <p:nvPr/>
        </p:nvSpPr>
        <p:spPr>
          <a:xfrm>
            <a:off x="7495925" y="3680750"/>
            <a:ext cx="1914300" cy="400200"/>
          </a:xfrm>
          <a:prstGeom prst="rect">
            <a:avLst/>
          </a:prstGeom>
          <a:solidFill>
            <a:srgbClr val="ECEC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Calibri"/>
                <a:ea typeface="Calibri"/>
                <a:cs typeface="Calibri"/>
                <a:sym typeface="Calibri"/>
              </a:rPr>
              <a:t>2 </a:t>
            </a:r>
            <a:r>
              <a:rPr b="1" lang="en-US">
                <a:latin typeface="Calibri"/>
                <a:ea typeface="Calibri"/>
                <a:cs typeface="Calibri"/>
                <a:sym typeface="Calibri"/>
              </a:rPr>
              <a:t>Servings</a:t>
            </a:r>
            <a:endParaRPr b="1">
              <a:latin typeface="Calibri"/>
              <a:ea typeface="Calibri"/>
              <a:cs typeface="Calibri"/>
              <a:sym typeface="Calibri"/>
            </a:endParaRPr>
          </a:p>
        </p:txBody>
      </p:sp>
      <p:sp>
        <p:nvSpPr>
          <p:cNvPr id="2913" name="Google Shape;2913;g166f0840898_0_2674"/>
          <p:cNvSpPr txBox="1"/>
          <p:nvPr/>
        </p:nvSpPr>
        <p:spPr>
          <a:xfrm>
            <a:off x="2117513" y="483560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latin typeface="Calibri"/>
                <a:ea typeface="Calibri"/>
                <a:cs typeface="Calibri"/>
                <a:sym typeface="Calibri"/>
              </a:rPr>
              <a:t>% DV of fat (Daily Value)</a:t>
            </a:r>
            <a:endParaRPr b="1" sz="1600">
              <a:latin typeface="Calibri"/>
              <a:ea typeface="Calibri"/>
              <a:cs typeface="Calibri"/>
              <a:sym typeface="Calibri"/>
            </a:endParaRPr>
          </a:p>
        </p:txBody>
      </p:sp>
      <p:sp>
        <p:nvSpPr>
          <p:cNvPr id="2914" name="Google Shape;2914;g166f0840898_0_2674"/>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8" name="Shape 2918"/>
        <p:cNvGrpSpPr/>
        <p:nvPr/>
      </p:nvGrpSpPr>
      <p:grpSpPr>
        <a:xfrm>
          <a:off x="0" y="0"/>
          <a:ext cx="0" cy="0"/>
          <a:chOff x="0" y="0"/>
          <a:chExt cx="0" cy="0"/>
        </a:xfrm>
      </p:grpSpPr>
      <p:pic>
        <p:nvPicPr>
          <p:cNvPr id="2919" name="Google Shape;2919;p29"/>
          <p:cNvPicPr preferRelativeResize="0"/>
          <p:nvPr/>
        </p:nvPicPr>
        <p:blipFill rotWithShape="1">
          <a:blip r:embed="rId4">
            <a:alphaModFix/>
          </a:blip>
          <a:srcRect b="0" l="0" r="0" t="15031"/>
          <a:stretch/>
        </p:blipFill>
        <p:spPr>
          <a:xfrm>
            <a:off x="4904163" y="1658702"/>
            <a:ext cx="2383775" cy="4730999"/>
          </a:xfrm>
          <a:prstGeom prst="rect">
            <a:avLst/>
          </a:prstGeom>
          <a:noFill/>
          <a:ln>
            <a:noFill/>
          </a:ln>
        </p:spPr>
      </p:pic>
      <p:sp>
        <p:nvSpPr>
          <p:cNvPr id="2920" name="Google Shape;2920;p29"/>
          <p:cNvSpPr txBox="1"/>
          <p:nvPr>
            <p:ph type="title"/>
          </p:nvPr>
        </p:nvSpPr>
        <p:spPr>
          <a:xfrm>
            <a:off x="1945351" y="365125"/>
            <a:ext cx="8301300" cy="13257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None/>
            </a:pPr>
            <a:r>
              <a:rPr lang="en-US"/>
              <a:t>The New and Improved </a:t>
            </a:r>
            <a:endParaRPr/>
          </a:p>
          <a:p>
            <a:pPr indent="0" lvl="0" marL="0" rtl="0" algn="ctr">
              <a:spcBef>
                <a:spcPts val="0"/>
              </a:spcBef>
              <a:spcAft>
                <a:spcPts val="0"/>
              </a:spcAft>
              <a:buNone/>
            </a:pPr>
            <a:r>
              <a:rPr lang="en-US"/>
              <a:t>Nutrition Facts Label – Key Changes</a:t>
            </a:r>
            <a:endParaRPr/>
          </a:p>
        </p:txBody>
      </p:sp>
      <p:pic>
        <p:nvPicPr>
          <p:cNvPr id="2921" name="Google Shape;2921;p29"/>
          <p:cNvPicPr preferRelativeResize="0"/>
          <p:nvPr/>
        </p:nvPicPr>
        <p:blipFill rotWithShape="1">
          <a:blip r:embed="rId5">
            <a:alphaModFix/>
          </a:blip>
          <a:srcRect b="6817" l="61696" r="19640" t="13257"/>
          <a:stretch/>
        </p:blipFill>
        <p:spPr>
          <a:xfrm>
            <a:off x="7567125" y="1471600"/>
            <a:ext cx="2172500" cy="5181600"/>
          </a:xfrm>
          <a:prstGeom prst="rect">
            <a:avLst/>
          </a:prstGeom>
          <a:noFill/>
          <a:ln>
            <a:noFill/>
          </a:ln>
        </p:spPr>
      </p:pic>
      <p:pic>
        <p:nvPicPr>
          <p:cNvPr id="2922" name="Google Shape;2922;p29"/>
          <p:cNvPicPr preferRelativeResize="0"/>
          <p:nvPr>
            <p:ph idx="1" type="body"/>
          </p:nvPr>
        </p:nvPicPr>
        <p:blipFill rotWithShape="1">
          <a:blip r:embed="rId6">
            <a:alphaModFix/>
          </a:blip>
          <a:srcRect b="7411" l="4767" r="76795" t="10695"/>
          <a:stretch/>
        </p:blipFill>
        <p:spPr>
          <a:xfrm>
            <a:off x="2452375" y="1466050"/>
            <a:ext cx="2172600" cy="5192700"/>
          </a:xfrm>
          <a:prstGeom prst="rect">
            <a:avLst/>
          </a:prstGeom>
          <a:noFill/>
          <a:ln>
            <a:noFill/>
          </a:ln>
        </p:spPr>
      </p:pic>
      <p:sp>
        <p:nvSpPr>
          <p:cNvPr id="2923" name="Google Shape;2923;p29"/>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7" name="Shape 2927"/>
        <p:cNvGrpSpPr/>
        <p:nvPr/>
      </p:nvGrpSpPr>
      <p:grpSpPr>
        <a:xfrm>
          <a:off x="0" y="0"/>
          <a:ext cx="0" cy="0"/>
          <a:chOff x="0" y="0"/>
          <a:chExt cx="0" cy="0"/>
        </a:xfrm>
      </p:grpSpPr>
      <p:sp>
        <p:nvSpPr>
          <p:cNvPr id="2928" name="Google Shape;2928;p30"/>
          <p:cNvSpPr txBox="1"/>
          <p:nvPr>
            <p:ph idx="1" type="body"/>
          </p:nvPr>
        </p:nvSpPr>
        <p:spPr>
          <a:xfrm>
            <a:off x="1153201" y="1913025"/>
            <a:ext cx="9912000" cy="4123500"/>
          </a:xfrm>
          <a:prstGeom prst="rect">
            <a:avLst/>
          </a:prstGeom>
          <a:noFill/>
          <a:ln>
            <a:noFill/>
          </a:ln>
        </p:spPr>
        <p:txBody>
          <a:bodyPr anchorCtr="0" anchor="ctr" bIns="45700" lIns="91425" spcFirstLastPara="1" rIns="91425" wrap="square" tIns="45700">
            <a:normAutofit/>
          </a:bodyPr>
          <a:lstStyle/>
          <a:p>
            <a:pPr indent="-228600" lvl="0" marL="228600" rtl="0" algn="ctr">
              <a:lnSpc>
                <a:spcPct val="115000"/>
              </a:lnSpc>
              <a:spcBef>
                <a:spcPts val="0"/>
              </a:spcBef>
              <a:spcAft>
                <a:spcPts val="0"/>
              </a:spcAft>
              <a:buSzPts val="1800"/>
              <a:buFont typeface="Times New Roman"/>
              <a:buNone/>
            </a:pPr>
            <a:r>
              <a:rPr b="1" lang="en-US" sz="1800"/>
              <a:t>No preservatives</a:t>
            </a:r>
            <a:r>
              <a:rPr lang="en-US" sz="1800"/>
              <a:t>: </a:t>
            </a:r>
            <a:endParaRPr sz="1800"/>
          </a:p>
          <a:p>
            <a:pPr indent="-228600" lvl="0" marL="228600" rtl="0" algn="ctr">
              <a:lnSpc>
                <a:spcPct val="115000"/>
              </a:lnSpc>
              <a:spcBef>
                <a:spcPts val="0"/>
              </a:spcBef>
              <a:spcAft>
                <a:spcPts val="0"/>
              </a:spcAft>
              <a:buSzPts val="1800"/>
              <a:buFont typeface="Times New Roman"/>
              <a:buNone/>
            </a:pPr>
            <a:r>
              <a:rPr lang="en-US" sz="1800"/>
              <a:t>Contains no preservatives (natural/chemical)</a:t>
            </a:r>
            <a:endParaRPr sz="1800"/>
          </a:p>
          <a:p>
            <a:pPr indent="-228600" lvl="0" marL="228600" rtl="0" algn="ctr">
              <a:lnSpc>
                <a:spcPct val="115000"/>
              </a:lnSpc>
              <a:spcBef>
                <a:spcPts val="0"/>
              </a:spcBef>
              <a:spcAft>
                <a:spcPts val="0"/>
              </a:spcAft>
              <a:buSzPts val="1800"/>
              <a:buFont typeface="Times New Roman"/>
              <a:buNone/>
            </a:pPr>
            <a:r>
              <a:t/>
            </a:r>
            <a:endParaRPr sz="1800"/>
          </a:p>
          <a:p>
            <a:pPr indent="-228600" lvl="0" marL="228600" rtl="0" algn="ctr">
              <a:lnSpc>
                <a:spcPct val="115000"/>
              </a:lnSpc>
              <a:spcBef>
                <a:spcPts val="0"/>
              </a:spcBef>
              <a:spcAft>
                <a:spcPts val="0"/>
              </a:spcAft>
              <a:buSzPts val="1800"/>
              <a:buFont typeface="Times New Roman"/>
              <a:buNone/>
            </a:pPr>
            <a:r>
              <a:rPr b="1" lang="en-US" sz="1800"/>
              <a:t>No preservatives added</a:t>
            </a:r>
            <a:r>
              <a:rPr lang="en-US" sz="1800"/>
              <a:t>: </a:t>
            </a:r>
            <a:endParaRPr sz="1800"/>
          </a:p>
          <a:p>
            <a:pPr indent="-228600" lvl="0" marL="228600" rtl="0" algn="ctr">
              <a:lnSpc>
                <a:spcPct val="115000"/>
              </a:lnSpc>
              <a:spcBef>
                <a:spcPts val="0"/>
              </a:spcBef>
              <a:spcAft>
                <a:spcPts val="0"/>
              </a:spcAft>
              <a:buSzPts val="1800"/>
              <a:buFont typeface="Times New Roman"/>
              <a:buNone/>
            </a:pPr>
            <a:r>
              <a:rPr lang="en-US" sz="1800"/>
              <a:t>No chemical preservative added, but may contains natural preservatives.</a:t>
            </a:r>
            <a:endParaRPr sz="1800"/>
          </a:p>
          <a:p>
            <a:pPr indent="-228600" lvl="0" marL="228600" rtl="0" algn="ctr">
              <a:lnSpc>
                <a:spcPct val="115000"/>
              </a:lnSpc>
              <a:spcBef>
                <a:spcPts val="0"/>
              </a:spcBef>
              <a:spcAft>
                <a:spcPts val="0"/>
              </a:spcAft>
              <a:buSzPts val="1800"/>
              <a:buFont typeface="Times New Roman"/>
              <a:buNone/>
            </a:pPr>
            <a:r>
              <a:t/>
            </a:r>
            <a:endParaRPr sz="1800"/>
          </a:p>
          <a:p>
            <a:pPr indent="-228600" lvl="0" marL="228600" rtl="0" algn="ctr">
              <a:lnSpc>
                <a:spcPct val="115000"/>
              </a:lnSpc>
              <a:spcBef>
                <a:spcPts val="0"/>
              </a:spcBef>
              <a:spcAft>
                <a:spcPts val="0"/>
              </a:spcAft>
              <a:buSzPts val="1800"/>
              <a:buFont typeface="Times New Roman"/>
              <a:buNone/>
            </a:pPr>
            <a:r>
              <a:rPr b="1" lang="en-US" sz="1800"/>
              <a:t>High fiber</a:t>
            </a:r>
            <a:r>
              <a:rPr lang="en-US" sz="1800"/>
              <a:t>: </a:t>
            </a:r>
            <a:endParaRPr sz="1800"/>
          </a:p>
          <a:p>
            <a:pPr indent="-228600" lvl="0" marL="228600" rtl="0" algn="ctr">
              <a:lnSpc>
                <a:spcPct val="115000"/>
              </a:lnSpc>
              <a:spcBef>
                <a:spcPts val="0"/>
              </a:spcBef>
              <a:spcAft>
                <a:spcPts val="0"/>
              </a:spcAft>
              <a:buSzPts val="1800"/>
              <a:buFont typeface="Times New Roman"/>
              <a:buNone/>
            </a:pPr>
            <a:r>
              <a:rPr lang="en-US" sz="1800"/>
              <a:t>5g or more per serving </a:t>
            </a:r>
            <a:r>
              <a:rPr i="1" lang="en-US" sz="1800"/>
              <a:t>(Foods making high-fiber claims must meet the definition for low fat, or the level of total fat must appear next to the high-fiber claim)</a:t>
            </a:r>
            <a:endParaRPr sz="1800"/>
          </a:p>
        </p:txBody>
      </p:sp>
      <p:sp>
        <p:nvSpPr>
          <p:cNvPr id="2929" name="Google Shape;2929;p30"/>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Additional Health Claims</a:t>
            </a:r>
            <a:endParaRPr/>
          </a:p>
        </p:txBody>
      </p:sp>
      <p:sp>
        <p:nvSpPr>
          <p:cNvPr id="2930" name="Google Shape;2930;p30"/>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8" name="Shape 2658"/>
        <p:cNvGrpSpPr/>
        <p:nvPr/>
      </p:nvGrpSpPr>
      <p:grpSpPr>
        <a:xfrm>
          <a:off x="0" y="0"/>
          <a:ext cx="0" cy="0"/>
          <a:chOff x="0" y="0"/>
          <a:chExt cx="0" cy="0"/>
        </a:xfrm>
      </p:grpSpPr>
      <p:sp>
        <p:nvSpPr>
          <p:cNvPr id="2659" name="Google Shape;2659;g19a90b84abf_0_1586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100"/>
              <a:buNone/>
            </a:pPr>
            <a:r>
              <a:rPr lang="en-US"/>
              <a:t>The I</a:t>
            </a:r>
            <a:r>
              <a:rPr lang="en-US"/>
              <a:t>mportance of Reading Food Labels</a:t>
            </a:r>
            <a:endParaRPr/>
          </a:p>
        </p:txBody>
      </p:sp>
      <p:sp>
        <p:nvSpPr>
          <p:cNvPr id="2660" name="Google Shape;2660;g19a90b84abf_0_15862"/>
          <p:cNvSpPr txBox="1"/>
          <p:nvPr/>
        </p:nvSpPr>
        <p:spPr>
          <a:xfrm>
            <a:off x="268816" y="6423025"/>
            <a:ext cx="8163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2661" name="Google Shape;2661;g19a90b84abf_0_15862"/>
          <p:cNvPicPr preferRelativeResize="0"/>
          <p:nvPr/>
        </p:nvPicPr>
        <p:blipFill>
          <a:blip r:embed="rId3">
            <a:alphaModFix/>
          </a:blip>
          <a:stretch>
            <a:fillRect/>
          </a:stretch>
        </p:blipFill>
        <p:spPr>
          <a:xfrm>
            <a:off x="6096000" y="2624663"/>
            <a:ext cx="4974000" cy="2797862"/>
          </a:xfrm>
          <a:prstGeom prst="rect">
            <a:avLst/>
          </a:prstGeom>
          <a:noFill/>
          <a:ln>
            <a:noFill/>
          </a:ln>
        </p:spPr>
      </p:pic>
      <p:sp>
        <p:nvSpPr>
          <p:cNvPr id="2662" name="Google Shape;2662;g19a90b84abf_0_15862"/>
          <p:cNvSpPr txBox="1"/>
          <p:nvPr>
            <p:ph idx="1" type="body"/>
          </p:nvPr>
        </p:nvSpPr>
        <p:spPr>
          <a:xfrm>
            <a:off x="1122000" y="1976850"/>
            <a:ext cx="4671600" cy="4114800"/>
          </a:xfrm>
          <a:prstGeom prst="rect">
            <a:avLst/>
          </a:prstGeom>
        </p:spPr>
        <p:txBody>
          <a:bodyPr anchorCtr="0" anchor="ctr" bIns="45700" lIns="91425" spcFirstLastPara="1" rIns="91425" wrap="square" tIns="45700">
            <a:normAutofit/>
          </a:bodyPr>
          <a:lstStyle/>
          <a:p>
            <a:pPr indent="0" lvl="0" marL="0" rtl="0" algn="l">
              <a:lnSpc>
                <a:spcPct val="115000"/>
              </a:lnSpc>
              <a:spcBef>
                <a:spcPts val="1000"/>
              </a:spcBef>
              <a:spcAft>
                <a:spcPts val="0"/>
              </a:spcAft>
              <a:buClr>
                <a:schemeClr val="dk1"/>
              </a:buClr>
              <a:buSzPts val="1100"/>
              <a:buFont typeface="Arial"/>
              <a:buNone/>
            </a:pPr>
            <a:r>
              <a:rPr lang="en-US" sz="1800"/>
              <a:t>You should practice reading food labels as they are a good planning tool for a healthy and balanced diet.</a:t>
            </a:r>
            <a:endParaRPr sz="1800"/>
          </a:p>
          <a:p>
            <a:pPr indent="0" lvl="0" marL="0" rtl="0" algn="l">
              <a:lnSpc>
                <a:spcPct val="115000"/>
              </a:lnSpc>
              <a:spcBef>
                <a:spcPts val="1000"/>
              </a:spcBef>
              <a:spcAft>
                <a:spcPts val="0"/>
              </a:spcAft>
              <a:buNone/>
            </a:pPr>
            <a:r>
              <a:rPr lang="en-US" sz="1800"/>
              <a:t>And individuals who suffer from health conditions such as high blood pressure, high levels of harmful cholesterol, diabetes, and other diseases must resort to it.</a:t>
            </a:r>
            <a:endParaRPr sz="1800"/>
          </a:p>
        </p:txBody>
      </p:sp>
      <p:sp>
        <p:nvSpPr>
          <p:cNvPr id="2663" name="Google Shape;2663;g19a90b84abf_0_15862"/>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7" name="Shape 2667"/>
        <p:cNvGrpSpPr/>
        <p:nvPr/>
      </p:nvGrpSpPr>
      <p:grpSpPr>
        <a:xfrm>
          <a:off x="0" y="0"/>
          <a:ext cx="0" cy="0"/>
          <a:chOff x="0" y="0"/>
          <a:chExt cx="0" cy="0"/>
        </a:xfrm>
      </p:grpSpPr>
      <p:sp>
        <p:nvSpPr>
          <p:cNvPr id="2668" name="Google Shape;2668;p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What Type of Information Should the </a:t>
            </a:r>
            <a:endParaRPr/>
          </a:p>
          <a:p>
            <a:pPr indent="0" lvl="0" marL="0" rtl="0" algn="ctr">
              <a:spcBef>
                <a:spcPts val="0"/>
              </a:spcBef>
              <a:spcAft>
                <a:spcPts val="0"/>
              </a:spcAft>
              <a:buNone/>
            </a:pPr>
            <a:r>
              <a:rPr lang="en-US"/>
              <a:t>Food Label Contain?</a:t>
            </a:r>
            <a:endParaRPr b="1"/>
          </a:p>
        </p:txBody>
      </p:sp>
      <p:sp>
        <p:nvSpPr>
          <p:cNvPr id="2669" name="Google Shape;2669;p5"/>
          <p:cNvSpPr txBox="1"/>
          <p:nvPr>
            <p:ph idx="1" type="body"/>
          </p:nvPr>
        </p:nvSpPr>
        <p:spPr>
          <a:xfrm>
            <a:off x="5381218" y="1974020"/>
            <a:ext cx="4974000" cy="41148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b="1" lang="en-US" sz="1800"/>
              <a:t>Mandatory information</a:t>
            </a:r>
            <a:endParaRPr b="1" sz="1800"/>
          </a:p>
          <a:p>
            <a:pPr indent="-342900" lvl="0" marL="457200" rtl="0" algn="l">
              <a:lnSpc>
                <a:spcPct val="115000"/>
              </a:lnSpc>
              <a:spcBef>
                <a:spcPts val="0"/>
              </a:spcBef>
              <a:spcAft>
                <a:spcPts val="0"/>
              </a:spcAft>
              <a:buSzPts val="1800"/>
              <a:buChar char="●"/>
            </a:pPr>
            <a:r>
              <a:rPr lang="en-US" sz="1800"/>
              <a:t>Name of the food, company, list of ingredients, production and expiry dat</a:t>
            </a:r>
            <a:r>
              <a:rPr lang="en-US" sz="1800"/>
              <a:t>e, etc.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b="1" lang="en-US" sz="1800"/>
              <a:t>Nutrition information</a:t>
            </a:r>
            <a:endParaRPr b="1" sz="1800"/>
          </a:p>
          <a:p>
            <a:pPr indent="-342900" lvl="0" marL="457200" rtl="0" algn="l">
              <a:lnSpc>
                <a:spcPct val="115000"/>
              </a:lnSpc>
              <a:spcBef>
                <a:spcPts val="0"/>
              </a:spcBef>
              <a:spcAft>
                <a:spcPts val="0"/>
              </a:spcAft>
              <a:buSzPts val="1800"/>
              <a:buChar char="●"/>
            </a:pPr>
            <a:r>
              <a:rPr lang="en-US" sz="1800"/>
              <a:t>Nutrition facts, health claims</a:t>
            </a:r>
            <a:r>
              <a:rPr lang="en-US" sz="1800"/>
              <a:t>, etc.</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b="1" lang="en-US" sz="1800"/>
              <a:t>Other information</a:t>
            </a:r>
            <a:endParaRPr b="1" sz="1800"/>
          </a:p>
        </p:txBody>
      </p:sp>
      <p:pic>
        <p:nvPicPr>
          <p:cNvPr descr="A photo of a food label on a can." id="2670" name="Google Shape;2670;p5" title="Food label"/>
          <p:cNvPicPr preferRelativeResize="0"/>
          <p:nvPr/>
        </p:nvPicPr>
        <p:blipFill>
          <a:blip r:embed="rId4">
            <a:alphaModFix/>
          </a:blip>
          <a:stretch>
            <a:fillRect/>
          </a:stretch>
        </p:blipFill>
        <p:spPr>
          <a:xfrm>
            <a:off x="1836782" y="1894990"/>
            <a:ext cx="2743200" cy="4272860"/>
          </a:xfrm>
          <a:prstGeom prst="rect">
            <a:avLst/>
          </a:prstGeom>
          <a:noFill/>
          <a:ln>
            <a:noFill/>
          </a:ln>
        </p:spPr>
      </p:pic>
      <p:sp>
        <p:nvSpPr>
          <p:cNvPr id="2671" name="Google Shape;2671;p5"/>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5" name="Shape 2675"/>
        <p:cNvGrpSpPr/>
        <p:nvPr/>
      </p:nvGrpSpPr>
      <p:grpSpPr>
        <a:xfrm>
          <a:off x="0" y="0"/>
          <a:ext cx="0" cy="0"/>
          <a:chOff x="0" y="0"/>
          <a:chExt cx="0" cy="0"/>
        </a:xfrm>
      </p:grpSpPr>
      <p:pic>
        <p:nvPicPr>
          <p:cNvPr descr="A graphic of a cereal box pointing out where on the box to find crucial information. " id="2676" name="Google Shape;2676;p6" title="Cereal Box"/>
          <p:cNvPicPr preferRelativeResize="0"/>
          <p:nvPr/>
        </p:nvPicPr>
        <p:blipFill rotWithShape="1">
          <a:blip r:embed="rId4">
            <a:alphaModFix/>
          </a:blip>
          <a:srcRect b="15843" l="0" r="52509" t="11943"/>
          <a:stretch/>
        </p:blipFill>
        <p:spPr>
          <a:xfrm>
            <a:off x="6749188" y="2000788"/>
            <a:ext cx="4064875" cy="4045576"/>
          </a:xfrm>
          <a:prstGeom prst="rect">
            <a:avLst/>
          </a:prstGeom>
          <a:noFill/>
          <a:ln>
            <a:noFill/>
          </a:ln>
        </p:spPr>
      </p:pic>
      <p:sp>
        <p:nvSpPr>
          <p:cNvPr id="2677" name="Google Shape;2677;p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Mandatory Information</a:t>
            </a:r>
            <a:endParaRPr b="1"/>
          </a:p>
        </p:txBody>
      </p:sp>
      <p:sp>
        <p:nvSpPr>
          <p:cNvPr id="2678" name="Google Shape;2678;p6"/>
          <p:cNvSpPr txBox="1"/>
          <p:nvPr>
            <p:ph idx="1" type="body"/>
          </p:nvPr>
        </p:nvSpPr>
        <p:spPr>
          <a:xfrm>
            <a:off x="1377938" y="1825625"/>
            <a:ext cx="4923600" cy="4351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n-US" sz="1800"/>
              <a:t>The information present on the label should include the</a:t>
            </a:r>
            <a:r>
              <a:rPr lang="en-US" sz="1800"/>
              <a:t>:</a:t>
            </a:r>
            <a:endParaRPr sz="1800"/>
          </a:p>
          <a:p>
            <a:pPr indent="0" lvl="0" marL="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US" sz="1800"/>
              <a:t>Name of product</a:t>
            </a:r>
            <a:endParaRPr sz="1800"/>
          </a:p>
          <a:p>
            <a:pPr indent="-342900" lvl="0" marL="457200" rtl="0" algn="l">
              <a:lnSpc>
                <a:spcPct val="115000"/>
              </a:lnSpc>
              <a:spcBef>
                <a:spcPts val="0"/>
              </a:spcBef>
              <a:spcAft>
                <a:spcPts val="0"/>
              </a:spcAft>
              <a:buSzPts val="1800"/>
              <a:buChar char="•"/>
            </a:pPr>
            <a:r>
              <a:rPr lang="en-US" sz="1800"/>
              <a:t>Name and address of manufacturer (company)</a:t>
            </a:r>
            <a:endParaRPr sz="1800"/>
          </a:p>
          <a:p>
            <a:pPr indent="-342900" lvl="0" marL="457200" rtl="0" algn="l">
              <a:lnSpc>
                <a:spcPct val="115000"/>
              </a:lnSpc>
              <a:spcBef>
                <a:spcPts val="0"/>
              </a:spcBef>
              <a:spcAft>
                <a:spcPts val="0"/>
              </a:spcAft>
              <a:buSzPts val="1800"/>
              <a:buChar char="•"/>
            </a:pPr>
            <a:r>
              <a:rPr lang="en-US" sz="1800"/>
              <a:t>Net contents in terms of weight, measure, or count</a:t>
            </a:r>
            <a:endParaRPr sz="1800"/>
          </a:p>
          <a:p>
            <a:pPr indent="-342900" lvl="0" marL="457200" rtl="0" algn="l">
              <a:lnSpc>
                <a:spcPct val="115000"/>
              </a:lnSpc>
              <a:spcBef>
                <a:spcPts val="0"/>
              </a:spcBef>
              <a:spcAft>
                <a:spcPts val="0"/>
              </a:spcAft>
              <a:buSzPts val="1800"/>
              <a:buChar char="•"/>
            </a:pPr>
            <a:r>
              <a:rPr lang="en-US" sz="1800"/>
              <a:t>List of ingredients (in ordinary language) in descending order of predominance by weight</a:t>
            </a:r>
            <a:endParaRPr sz="1800"/>
          </a:p>
          <a:p>
            <a:pPr indent="-342900" lvl="0" marL="457200" rtl="0" algn="l">
              <a:lnSpc>
                <a:spcPct val="115000"/>
              </a:lnSpc>
              <a:spcBef>
                <a:spcPts val="0"/>
              </a:spcBef>
              <a:spcAft>
                <a:spcPts val="0"/>
              </a:spcAft>
              <a:buSzPts val="1800"/>
              <a:buChar char="•"/>
            </a:pPr>
            <a:r>
              <a:rPr lang="en-US" sz="1800"/>
              <a:t>Expiration and manufacturing date</a:t>
            </a:r>
            <a:endParaRPr sz="1800"/>
          </a:p>
        </p:txBody>
      </p:sp>
      <p:sp>
        <p:nvSpPr>
          <p:cNvPr id="2679" name="Google Shape;2679;p6"/>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3" name="Shape 2683"/>
        <p:cNvGrpSpPr/>
        <p:nvPr/>
      </p:nvGrpSpPr>
      <p:grpSpPr>
        <a:xfrm>
          <a:off x="0" y="0"/>
          <a:ext cx="0" cy="0"/>
          <a:chOff x="0" y="0"/>
          <a:chExt cx="0" cy="0"/>
        </a:xfrm>
      </p:grpSpPr>
      <p:sp>
        <p:nvSpPr>
          <p:cNvPr id="2684" name="Google Shape;2684;p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Mandatory Information</a:t>
            </a:r>
            <a:endParaRPr/>
          </a:p>
        </p:txBody>
      </p:sp>
      <p:pic>
        <p:nvPicPr>
          <p:cNvPr descr="A photograph of an ingredients list" id="2685" name="Google Shape;2685;p7" title="Ingredients List"/>
          <p:cNvPicPr preferRelativeResize="0"/>
          <p:nvPr/>
        </p:nvPicPr>
        <p:blipFill>
          <a:blip r:embed="rId4">
            <a:alphaModFix/>
          </a:blip>
          <a:stretch>
            <a:fillRect/>
          </a:stretch>
        </p:blipFill>
        <p:spPr>
          <a:xfrm>
            <a:off x="1174026" y="2067175"/>
            <a:ext cx="4529801" cy="3221890"/>
          </a:xfrm>
          <a:prstGeom prst="rect">
            <a:avLst/>
          </a:prstGeom>
          <a:noFill/>
          <a:ln>
            <a:noFill/>
          </a:ln>
        </p:spPr>
      </p:pic>
      <p:sp>
        <p:nvSpPr>
          <p:cNvPr id="2686" name="Google Shape;2686;p7"/>
          <p:cNvSpPr txBox="1"/>
          <p:nvPr/>
        </p:nvSpPr>
        <p:spPr>
          <a:xfrm>
            <a:off x="1220879" y="5289070"/>
            <a:ext cx="4436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latin typeface="Helvetica Neue"/>
                <a:ea typeface="Helvetica Neue"/>
                <a:cs typeface="Helvetica Neue"/>
                <a:sym typeface="Helvetica Neue"/>
              </a:rPr>
              <a:t>CONTAINS WHEAT, MILK, AND EGG INGREDIENTS.</a:t>
            </a:r>
            <a:endParaRPr b="1" sz="1500">
              <a:latin typeface="Helvetica Neue"/>
              <a:ea typeface="Helvetica Neue"/>
              <a:cs typeface="Helvetica Neue"/>
              <a:sym typeface="Helvetica Neue"/>
            </a:endParaRPr>
          </a:p>
        </p:txBody>
      </p:sp>
      <p:sp>
        <p:nvSpPr>
          <p:cNvPr id="2687" name="Google Shape;2687;p7"/>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688" name="Google Shape;2688;p7"/>
          <p:cNvSpPr txBox="1"/>
          <p:nvPr>
            <p:ph idx="2" type="body"/>
          </p:nvPr>
        </p:nvSpPr>
        <p:spPr>
          <a:xfrm>
            <a:off x="6094374" y="1825625"/>
            <a:ext cx="4923600" cy="43515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US" sz="1800"/>
              <a:t>To be healthy, the first 3 ingredients should not include the following</a:t>
            </a:r>
            <a:r>
              <a:rPr lang="en-US" sz="1800"/>
              <a:t>:</a:t>
            </a:r>
            <a:endParaRPr sz="1800"/>
          </a:p>
          <a:p>
            <a:pPr indent="-342900" lvl="0" marL="457200" rtl="0" algn="l">
              <a:lnSpc>
                <a:spcPct val="115000"/>
              </a:lnSpc>
              <a:spcBef>
                <a:spcPts val="440"/>
              </a:spcBef>
              <a:spcAft>
                <a:spcPts val="0"/>
              </a:spcAft>
              <a:buSzPts val="1800"/>
              <a:buChar char="•"/>
            </a:pPr>
            <a:r>
              <a:rPr lang="en-US" sz="1800"/>
              <a:t>Sugar</a:t>
            </a:r>
            <a:endParaRPr sz="1800"/>
          </a:p>
          <a:p>
            <a:pPr indent="-342900" lvl="0" marL="457200" rtl="0" algn="l">
              <a:lnSpc>
                <a:spcPct val="115000"/>
              </a:lnSpc>
              <a:spcBef>
                <a:spcPts val="0"/>
              </a:spcBef>
              <a:spcAft>
                <a:spcPts val="0"/>
              </a:spcAft>
              <a:buSzPts val="1800"/>
              <a:buChar char="•"/>
            </a:pPr>
            <a:r>
              <a:rPr lang="en-US" sz="1800"/>
              <a:t>Fructose corn syrup</a:t>
            </a:r>
            <a:endParaRPr sz="1800"/>
          </a:p>
          <a:p>
            <a:pPr indent="-342900" lvl="0" marL="457200" rtl="0" algn="l">
              <a:lnSpc>
                <a:spcPct val="115000"/>
              </a:lnSpc>
              <a:spcBef>
                <a:spcPts val="0"/>
              </a:spcBef>
              <a:spcAft>
                <a:spcPts val="0"/>
              </a:spcAft>
              <a:buSzPts val="1800"/>
              <a:buChar char="•"/>
            </a:pPr>
            <a:r>
              <a:rPr lang="en-US" sz="1800"/>
              <a:t>Oil (any kind), Shortening </a:t>
            </a:r>
            <a:endParaRPr sz="1800"/>
          </a:p>
          <a:p>
            <a:pPr indent="-342900" lvl="0" marL="457200" rtl="0" algn="l">
              <a:lnSpc>
                <a:spcPct val="115000"/>
              </a:lnSpc>
              <a:spcBef>
                <a:spcPts val="0"/>
              </a:spcBef>
              <a:spcAft>
                <a:spcPts val="0"/>
              </a:spcAft>
              <a:buSzPts val="1800"/>
              <a:buChar char="•"/>
            </a:pPr>
            <a:r>
              <a:rPr lang="en-US" sz="1800"/>
              <a:t>Salt (sodium)</a:t>
            </a:r>
            <a:endParaRPr sz="1800"/>
          </a:p>
          <a:p>
            <a:pPr indent="-342900" lvl="0" marL="457200" rtl="0" algn="l">
              <a:lnSpc>
                <a:spcPct val="115000"/>
              </a:lnSpc>
              <a:spcBef>
                <a:spcPts val="0"/>
              </a:spcBef>
              <a:spcAft>
                <a:spcPts val="0"/>
              </a:spcAft>
              <a:buSzPts val="1800"/>
              <a:buChar char="•"/>
            </a:pPr>
            <a:r>
              <a:rPr lang="en-US" sz="1800"/>
              <a:t>Artificial ingredients</a:t>
            </a:r>
            <a:endParaRPr sz="1800"/>
          </a:p>
          <a:p>
            <a:pPr indent="-342900" lvl="0" marL="457200" rtl="0" algn="l">
              <a:lnSpc>
                <a:spcPct val="115000"/>
              </a:lnSpc>
              <a:spcBef>
                <a:spcPts val="0"/>
              </a:spcBef>
              <a:spcAft>
                <a:spcPts val="0"/>
              </a:spcAft>
              <a:buSzPts val="1800"/>
              <a:buChar char="•"/>
            </a:pPr>
            <a:r>
              <a:rPr lang="en-US" sz="1800"/>
              <a:t>Preservatives</a:t>
            </a:r>
            <a:endParaRPr sz="1800"/>
          </a:p>
          <a:p>
            <a:pPr indent="0" lvl="0" marL="0" rtl="0" algn="l">
              <a:lnSpc>
                <a:spcPct val="115000"/>
              </a:lnSpc>
              <a:spcBef>
                <a:spcPts val="480"/>
              </a:spcBef>
              <a:spcAft>
                <a:spcPts val="0"/>
              </a:spcAft>
              <a:buClr>
                <a:schemeClr val="dk1"/>
              </a:buClr>
              <a:buSzPts val="1100"/>
              <a:buFont typeface="Arial"/>
              <a:buNone/>
            </a:pPr>
            <a:r>
              <a:rPr lang="en-US" sz="1800"/>
              <a:t>Sources of some ingredients will be stated by name to help people better identify them.</a:t>
            </a:r>
            <a:endParaRPr sz="1800"/>
          </a:p>
          <a:p>
            <a:pPr indent="0" lvl="0" marL="0" rtl="0" algn="l">
              <a:lnSpc>
                <a:spcPct val="115000"/>
              </a:lnSpc>
              <a:spcBef>
                <a:spcPts val="480"/>
              </a:spcBef>
              <a:spcAft>
                <a:spcPts val="0"/>
              </a:spcAft>
              <a:buNone/>
            </a:pPr>
            <a:r>
              <a:rPr b="1" lang="en-US" sz="1800"/>
              <a:t>It is required by law to list any allergens</a:t>
            </a:r>
            <a:r>
              <a:rPr lang="en-US" sz="1800"/>
              <a:t> either in the ingredient list or a separate statement with the word “contains.”</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2" name="Shape 2692"/>
        <p:cNvGrpSpPr/>
        <p:nvPr/>
      </p:nvGrpSpPr>
      <p:grpSpPr>
        <a:xfrm>
          <a:off x="0" y="0"/>
          <a:ext cx="0" cy="0"/>
          <a:chOff x="0" y="0"/>
          <a:chExt cx="0" cy="0"/>
        </a:xfrm>
      </p:grpSpPr>
      <p:pic>
        <p:nvPicPr>
          <p:cNvPr descr="A photograph of an ingredients lists on a processed food label" id="2693" name="Google Shape;2693;gffb7120620_0_558" title="Processed Food Ingredients List"/>
          <p:cNvPicPr preferRelativeResize="0"/>
          <p:nvPr/>
        </p:nvPicPr>
        <p:blipFill rotWithShape="1">
          <a:blip r:embed="rId4">
            <a:alphaModFix/>
          </a:blip>
          <a:srcRect b="0" l="0" r="34045" t="0"/>
          <a:stretch/>
        </p:blipFill>
        <p:spPr>
          <a:xfrm>
            <a:off x="6067850" y="2388525"/>
            <a:ext cx="5071524" cy="3204450"/>
          </a:xfrm>
          <a:prstGeom prst="rect">
            <a:avLst/>
          </a:prstGeom>
          <a:noFill/>
          <a:ln>
            <a:noFill/>
          </a:ln>
        </p:spPr>
      </p:pic>
      <p:sp>
        <p:nvSpPr>
          <p:cNvPr id="2694" name="Google Shape;2694;gffb7120620_0_5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Mandatory Information</a:t>
            </a:r>
            <a:endParaRPr/>
          </a:p>
        </p:txBody>
      </p:sp>
      <p:sp>
        <p:nvSpPr>
          <p:cNvPr id="2695" name="Google Shape;2695;gffb7120620_0_558"/>
          <p:cNvSpPr txBox="1"/>
          <p:nvPr>
            <p:ph idx="1" type="body"/>
          </p:nvPr>
        </p:nvSpPr>
        <p:spPr>
          <a:xfrm>
            <a:off x="1052626" y="1825625"/>
            <a:ext cx="4923600" cy="4351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800"/>
              <a:t>Ingredients List:</a:t>
            </a:r>
            <a:endParaRPr b="1" sz="1800"/>
          </a:p>
          <a:p>
            <a:pPr indent="0" lvl="0" marL="457200" rtl="0" algn="l">
              <a:lnSpc>
                <a:spcPct val="115000"/>
              </a:lnSpc>
              <a:spcBef>
                <a:spcPts val="0"/>
              </a:spcBef>
              <a:spcAft>
                <a:spcPts val="0"/>
              </a:spcAft>
              <a:buNone/>
            </a:pPr>
            <a:r>
              <a:t/>
            </a:r>
            <a:endParaRPr b="1" sz="1800"/>
          </a:p>
          <a:p>
            <a:pPr indent="-342900" lvl="0" marL="457200" rtl="0" algn="l">
              <a:lnSpc>
                <a:spcPct val="115000"/>
              </a:lnSpc>
              <a:spcBef>
                <a:spcPts val="0"/>
              </a:spcBef>
              <a:spcAft>
                <a:spcPts val="0"/>
              </a:spcAft>
              <a:buSzPts val="1800"/>
              <a:buChar char="•"/>
            </a:pPr>
            <a:r>
              <a:rPr lang="en-US" sz="1800"/>
              <a:t>Name of ingredients that should be mentioned on the label. </a:t>
            </a:r>
            <a:endParaRPr sz="1800"/>
          </a:p>
          <a:p>
            <a:pPr indent="-342900" lvl="0" marL="457200" rtl="0" algn="l">
              <a:lnSpc>
                <a:spcPct val="115000"/>
              </a:lnSpc>
              <a:spcBef>
                <a:spcPts val="0"/>
              </a:spcBef>
              <a:spcAft>
                <a:spcPts val="0"/>
              </a:spcAft>
              <a:buSzPts val="1800"/>
              <a:buChar char="•"/>
            </a:pPr>
            <a:r>
              <a:rPr lang="en-US" sz="1800"/>
              <a:t>The name of the food (item) itself being sold as a food.</a:t>
            </a:r>
            <a:endParaRPr sz="1800"/>
          </a:p>
          <a:p>
            <a:pPr indent="-342900" lvl="0" marL="457200" rtl="0" algn="l">
              <a:lnSpc>
                <a:spcPct val="115000"/>
              </a:lnSpc>
              <a:spcBef>
                <a:spcPts val="0"/>
              </a:spcBef>
              <a:spcAft>
                <a:spcPts val="0"/>
              </a:spcAft>
              <a:buSzPts val="1800"/>
              <a:buChar char="•"/>
            </a:pPr>
            <a:r>
              <a:rPr lang="en-US" sz="1800"/>
              <a:t>The treatment that has been accompanied with food such as (dried).  </a:t>
            </a:r>
            <a:endParaRPr sz="1800"/>
          </a:p>
          <a:p>
            <a:pPr indent="-342900" lvl="0" marL="457200" rtl="0" algn="l">
              <a:lnSpc>
                <a:spcPct val="115000"/>
              </a:lnSpc>
              <a:spcBef>
                <a:spcPts val="0"/>
              </a:spcBef>
              <a:spcAft>
                <a:spcPts val="0"/>
              </a:spcAft>
              <a:buSzPts val="1800"/>
              <a:buChar char="•"/>
            </a:pPr>
            <a:r>
              <a:rPr lang="en-US" sz="1800"/>
              <a:t>The words</a:t>
            </a:r>
            <a:r>
              <a:rPr lang="en-US" sz="1800"/>
              <a:t>,</a:t>
            </a:r>
            <a:r>
              <a:rPr lang="en-US" sz="1800"/>
              <a:t> “flavoring and natural</a:t>
            </a:r>
            <a:r>
              <a:rPr lang="en-US" sz="1800"/>
              <a:t>,</a:t>
            </a:r>
            <a:r>
              <a:rPr lang="en-US" sz="1800"/>
              <a:t>” should be added with the name of the food.  </a:t>
            </a:r>
            <a:endParaRPr sz="1800"/>
          </a:p>
          <a:p>
            <a:pPr indent="-342900" lvl="0" marL="457200" rtl="0" algn="l">
              <a:lnSpc>
                <a:spcPct val="115000"/>
              </a:lnSpc>
              <a:spcBef>
                <a:spcPts val="0"/>
              </a:spcBef>
              <a:spcAft>
                <a:spcPts val="0"/>
              </a:spcAft>
              <a:buSzPts val="1800"/>
              <a:buChar char="•"/>
            </a:pPr>
            <a:r>
              <a:rPr lang="en-US" sz="1800"/>
              <a:t>The words “produced from genetically modified Soya” should be declared in the list of ingredients.</a:t>
            </a:r>
            <a:endParaRPr sz="1800"/>
          </a:p>
        </p:txBody>
      </p:sp>
      <p:sp>
        <p:nvSpPr>
          <p:cNvPr id="2696" name="Google Shape;2696;gffb7120620_0_558"/>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0" name="Shape 2700"/>
        <p:cNvGrpSpPr/>
        <p:nvPr/>
      </p:nvGrpSpPr>
      <p:grpSpPr>
        <a:xfrm>
          <a:off x="0" y="0"/>
          <a:ext cx="0" cy="0"/>
          <a:chOff x="0" y="0"/>
          <a:chExt cx="0" cy="0"/>
        </a:xfrm>
      </p:grpSpPr>
      <p:sp>
        <p:nvSpPr>
          <p:cNvPr id="2701" name="Google Shape;2701;p1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Foods Exempted from </a:t>
            </a:r>
            <a:endParaRPr/>
          </a:p>
          <a:p>
            <a:pPr indent="0" lvl="0" marL="0" rtl="0" algn="ctr">
              <a:spcBef>
                <a:spcPts val="0"/>
              </a:spcBef>
              <a:spcAft>
                <a:spcPts val="0"/>
              </a:spcAft>
              <a:buNone/>
            </a:pPr>
            <a:r>
              <a:rPr lang="en-US"/>
              <a:t>“List of Ingredients”</a:t>
            </a:r>
            <a:endParaRPr/>
          </a:p>
        </p:txBody>
      </p:sp>
      <p:sp>
        <p:nvSpPr>
          <p:cNvPr id="2702" name="Google Shape;2702;p10"/>
          <p:cNvSpPr txBox="1"/>
          <p:nvPr>
            <p:ph idx="1" type="body"/>
          </p:nvPr>
        </p:nvSpPr>
        <p:spPr>
          <a:xfrm>
            <a:off x="5961050" y="1847838"/>
            <a:ext cx="4923600" cy="43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lang="en-US" sz="1800"/>
              <a:t>Unprocessed fruit and vegetables</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Carbonated water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Cheese, butter, fermented milk, and fermented cream to which only lactic products, enzymes and </a:t>
            </a:r>
            <a:r>
              <a:rPr lang="en-US" sz="1800"/>
              <a:t>microorganism</a:t>
            </a:r>
            <a:r>
              <a:rPr lang="en-US" sz="1800"/>
              <a:t> cultures essential to manufacture have been added, or, in the case of cheese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Flour containing only legally required nutritional additives</a:t>
            </a:r>
            <a:endParaRPr sz="1800"/>
          </a:p>
        </p:txBody>
      </p:sp>
      <p:pic>
        <p:nvPicPr>
          <p:cNvPr descr="An image of a magnifying glass over a food label" id="2703" name="Google Shape;2703;p10" title="Nutrition Label "/>
          <p:cNvPicPr preferRelativeResize="0"/>
          <p:nvPr/>
        </p:nvPicPr>
        <p:blipFill>
          <a:blip r:embed="rId3">
            <a:alphaModFix/>
          </a:blip>
          <a:stretch>
            <a:fillRect/>
          </a:stretch>
        </p:blipFill>
        <p:spPr>
          <a:xfrm>
            <a:off x="1307350" y="2494475"/>
            <a:ext cx="4189325" cy="3058225"/>
          </a:xfrm>
          <a:prstGeom prst="rect">
            <a:avLst/>
          </a:prstGeom>
          <a:noFill/>
          <a:ln>
            <a:noFill/>
          </a:ln>
        </p:spPr>
      </p:pic>
      <p:sp>
        <p:nvSpPr>
          <p:cNvPr id="2704" name="Google Shape;2704;p10"/>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2004-09-09T20:53:43Z</dcterms:created>
  <dc:creator>antoine Farhat</dc:creator>
</cp:coreProperties>
</file>